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57" r:id="rId3"/>
    <p:sldId id="259" r:id="rId4"/>
    <p:sldId id="260" r:id="rId5"/>
    <p:sldId id="261" r:id="rId6"/>
    <p:sldId id="265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3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C6A2D4-25D2-4261-9D32-34C7E2B8F06D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A680176-EB3C-4E87-A271-0EA04C06D272}">
      <dgm:prSet/>
      <dgm:spPr/>
      <dgm:t>
        <a:bodyPr/>
        <a:lstStyle/>
        <a:p>
          <a:r>
            <a:rPr lang="en-US" b="1" i="0"/>
            <a:t>Step-by-Step</a:t>
          </a:r>
          <a:r>
            <a:rPr lang="en-US" b="0" i="0"/>
            <a:t>:</a:t>
          </a:r>
          <a:endParaRPr lang="en-US"/>
        </a:p>
      </dgm:t>
    </dgm:pt>
    <dgm:pt modelId="{20674021-17E6-406F-9DA5-7536BCD5EF6F}" type="parTrans" cxnId="{EAE2B58A-2393-472A-AB1C-931024B7F0FB}">
      <dgm:prSet/>
      <dgm:spPr/>
      <dgm:t>
        <a:bodyPr/>
        <a:lstStyle/>
        <a:p>
          <a:endParaRPr lang="en-US"/>
        </a:p>
      </dgm:t>
    </dgm:pt>
    <dgm:pt modelId="{4C1A647F-E352-4D80-992B-C768609930A5}" type="sibTrans" cxnId="{EAE2B58A-2393-472A-AB1C-931024B7F0FB}">
      <dgm:prSet/>
      <dgm:spPr/>
      <dgm:t>
        <a:bodyPr/>
        <a:lstStyle/>
        <a:p>
          <a:endParaRPr lang="en-US"/>
        </a:p>
      </dgm:t>
    </dgm:pt>
    <dgm:pt modelId="{4753B82D-F68C-42CD-9180-0C11B814A1D0}">
      <dgm:prSet/>
      <dgm:spPr/>
      <dgm:t>
        <a:bodyPr/>
        <a:lstStyle/>
        <a:p>
          <a:r>
            <a:rPr lang="en-US" b="1" i="0"/>
            <a:t>Initialization</a:t>
          </a:r>
          <a:r>
            <a:rPr lang="en-US" b="0" i="0"/>
            <a:t>: Sets the starting point and begins exploration.</a:t>
          </a:r>
          <a:endParaRPr lang="en-US"/>
        </a:p>
      </dgm:t>
    </dgm:pt>
    <dgm:pt modelId="{092D58AB-6560-40A1-8959-547828F2B95A}" type="parTrans" cxnId="{44A444A0-478C-4CE9-8CA2-2A7E9A427459}">
      <dgm:prSet/>
      <dgm:spPr/>
      <dgm:t>
        <a:bodyPr/>
        <a:lstStyle/>
        <a:p>
          <a:endParaRPr lang="en-US"/>
        </a:p>
      </dgm:t>
    </dgm:pt>
    <dgm:pt modelId="{9F5A0BEC-60C5-4240-8F5F-B268C065E3F4}" type="sibTrans" cxnId="{44A444A0-478C-4CE9-8CA2-2A7E9A427459}">
      <dgm:prSet/>
      <dgm:spPr/>
      <dgm:t>
        <a:bodyPr/>
        <a:lstStyle/>
        <a:p>
          <a:endParaRPr lang="en-US"/>
        </a:p>
      </dgm:t>
    </dgm:pt>
    <dgm:pt modelId="{5716116A-9F92-4703-83EB-0297C275C749}">
      <dgm:prSet/>
      <dgm:spPr/>
      <dgm:t>
        <a:bodyPr/>
        <a:lstStyle/>
        <a:p>
          <a:r>
            <a:rPr lang="en-US" b="1" i="0"/>
            <a:t>Exploration: </a:t>
          </a:r>
          <a:r>
            <a:rPr lang="en-US" b="0" i="0"/>
            <a:t>Traverses in a specific order, adding valid paths to the frontier.</a:t>
          </a:r>
          <a:endParaRPr lang="en-US"/>
        </a:p>
      </dgm:t>
    </dgm:pt>
    <dgm:pt modelId="{E53A2A69-5A56-483A-9F97-2CCD850D4DBE}" type="parTrans" cxnId="{D74B5DDA-476F-4AA9-BA2A-B782CF30CE63}">
      <dgm:prSet/>
      <dgm:spPr/>
      <dgm:t>
        <a:bodyPr/>
        <a:lstStyle/>
        <a:p>
          <a:endParaRPr lang="en-US"/>
        </a:p>
      </dgm:t>
    </dgm:pt>
    <dgm:pt modelId="{1D41BC4A-B257-4802-A615-FF96315C9E8C}" type="sibTrans" cxnId="{D74B5DDA-476F-4AA9-BA2A-B782CF30CE63}">
      <dgm:prSet/>
      <dgm:spPr/>
      <dgm:t>
        <a:bodyPr/>
        <a:lstStyle/>
        <a:p>
          <a:endParaRPr lang="en-US"/>
        </a:p>
      </dgm:t>
    </dgm:pt>
    <dgm:pt modelId="{3A102FB7-3709-48E5-8BC5-0BF2FAB638E8}">
      <dgm:prSet/>
      <dgm:spPr/>
      <dgm:t>
        <a:bodyPr/>
        <a:lstStyle/>
        <a:p>
          <a:r>
            <a:rPr lang="en-US" b="1" i="0"/>
            <a:t>Backtracking: </a:t>
          </a:r>
          <a:r>
            <a:rPr lang="en-US" b="0" i="0"/>
            <a:t>Returns to previous cells when encountering dead-ends, exploring alternative routes.</a:t>
          </a:r>
          <a:endParaRPr lang="en-US"/>
        </a:p>
      </dgm:t>
    </dgm:pt>
    <dgm:pt modelId="{2E2E2B46-182E-4860-9A52-1061A5C28BE8}" type="parTrans" cxnId="{C037B16A-5107-4738-9546-B3FE8300C098}">
      <dgm:prSet/>
      <dgm:spPr/>
      <dgm:t>
        <a:bodyPr/>
        <a:lstStyle/>
        <a:p>
          <a:endParaRPr lang="en-US"/>
        </a:p>
      </dgm:t>
    </dgm:pt>
    <dgm:pt modelId="{856FEB2F-6A64-4891-84D6-F574974A92D3}" type="sibTrans" cxnId="{C037B16A-5107-4738-9546-B3FE8300C098}">
      <dgm:prSet/>
      <dgm:spPr/>
      <dgm:t>
        <a:bodyPr/>
        <a:lstStyle/>
        <a:p>
          <a:endParaRPr lang="en-US"/>
        </a:p>
      </dgm:t>
    </dgm:pt>
    <dgm:pt modelId="{F304BD33-8E39-4548-ADA5-51058CF17F2E}">
      <dgm:prSet/>
      <dgm:spPr/>
      <dgm:t>
        <a:bodyPr/>
        <a:lstStyle/>
        <a:p>
          <a:r>
            <a:rPr lang="en-US" b="1" i="0"/>
            <a:t>Solution Path: </a:t>
          </a:r>
          <a:r>
            <a:rPr lang="en-US" b="0" i="0"/>
            <a:t>Reconstructs the route from the endpoint to the start, marking it visually.</a:t>
          </a:r>
          <a:endParaRPr lang="en-US"/>
        </a:p>
      </dgm:t>
    </dgm:pt>
    <dgm:pt modelId="{E27817C1-DE80-47E2-BA7F-861B500C38FC}" type="parTrans" cxnId="{3A082CED-FF56-4BF5-91CE-C4F7300DE1E2}">
      <dgm:prSet/>
      <dgm:spPr/>
      <dgm:t>
        <a:bodyPr/>
        <a:lstStyle/>
        <a:p>
          <a:endParaRPr lang="en-US"/>
        </a:p>
      </dgm:t>
    </dgm:pt>
    <dgm:pt modelId="{1D1F757D-65D3-45BE-81B0-320D5CC27D87}" type="sibTrans" cxnId="{3A082CED-FF56-4BF5-91CE-C4F7300DE1E2}">
      <dgm:prSet/>
      <dgm:spPr/>
      <dgm:t>
        <a:bodyPr/>
        <a:lstStyle/>
        <a:p>
          <a:endParaRPr lang="en-US"/>
        </a:p>
      </dgm:t>
    </dgm:pt>
    <dgm:pt modelId="{9832F1F6-5C29-4AB7-BE9F-ABE0082D6F47}" type="pres">
      <dgm:prSet presAssocID="{B3C6A2D4-25D2-4261-9D32-34C7E2B8F06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2CBCCB90-9E59-433C-B6D5-EBCF0522D06E}" type="pres">
      <dgm:prSet presAssocID="{AA680176-EB3C-4E87-A271-0EA04C06D272}" presName="hierRoot1" presStyleCnt="0">
        <dgm:presLayoutVars>
          <dgm:hierBranch val="init"/>
        </dgm:presLayoutVars>
      </dgm:prSet>
      <dgm:spPr/>
    </dgm:pt>
    <dgm:pt modelId="{3F3067EC-3839-4D37-B617-3EC2A606424D}" type="pres">
      <dgm:prSet presAssocID="{AA680176-EB3C-4E87-A271-0EA04C06D272}" presName="rootComposite1" presStyleCnt="0"/>
      <dgm:spPr/>
    </dgm:pt>
    <dgm:pt modelId="{D24B86FC-2F14-47C1-ACDB-7145592D6748}" type="pres">
      <dgm:prSet presAssocID="{AA680176-EB3C-4E87-A271-0EA04C06D272}" presName="rootText1" presStyleLbl="node0" presStyleIdx="0" presStyleCnt="1">
        <dgm:presLayoutVars>
          <dgm:chPref val="3"/>
        </dgm:presLayoutVars>
      </dgm:prSet>
      <dgm:spPr/>
    </dgm:pt>
    <dgm:pt modelId="{B2A20241-FD88-4BC0-88C4-DB41C4973AA2}" type="pres">
      <dgm:prSet presAssocID="{AA680176-EB3C-4E87-A271-0EA04C06D272}" presName="rootConnector1" presStyleLbl="node1" presStyleIdx="0" presStyleCnt="0"/>
      <dgm:spPr/>
    </dgm:pt>
    <dgm:pt modelId="{5CD23D86-E088-4E6C-B2F2-FA7ED065C718}" type="pres">
      <dgm:prSet presAssocID="{AA680176-EB3C-4E87-A271-0EA04C06D272}" presName="hierChild2" presStyleCnt="0"/>
      <dgm:spPr/>
    </dgm:pt>
    <dgm:pt modelId="{81FB3C09-CE4E-4E93-92EA-9A3B0D31CE58}" type="pres">
      <dgm:prSet presAssocID="{092D58AB-6560-40A1-8959-547828F2B95A}" presName="Name64" presStyleLbl="parChTrans1D2" presStyleIdx="0" presStyleCnt="4"/>
      <dgm:spPr/>
    </dgm:pt>
    <dgm:pt modelId="{84CD96A2-828D-44E1-8DEF-DF3A5A5BA0BB}" type="pres">
      <dgm:prSet presAssocID="{4753B82D-F68C-42CD-9180-0C11B814A1D0}" presName="hierRoot2" presStyleCnt="0">
        <dgm:presLayoutVars>
          <dgm:hierBranch val="init"/>
        </dgm:presLayoutVars>
      </dgm:prSet>
      <dgm:spPr/>
    </dgm:pt>
    <dgm:pt modelId="{FA485374-603C-4626-A4C5-9FFD990C0BC4}" type="pres">
      <dgm:prSet presAssocID="{4753B82D-F68C-42CD-9180-0C11B814A1D0}" presName="rootComposite" presStyleCnt="0"/>
      <dgm:spPr/>
    </dgm:pt>
    <dgm:pt modelId="{2F5C3945-7190-4233-9CC1-66F151E8B965}" type="pres">
      <dgm:prSet presAssocID="{4753B82D-F68C-42CD-9180-0C11B814A1D0}" presName="rootText" presStyleLbl="node2" presStyleIdx="0" presStyleCnt="4">
        <dgm:presLayoutVars>
          <dgm:chPref val="3"/>
        </dgm:presLayoutVars>
      </dgm:prSet>
      <dgm:spPr/>
    </dgm:pt>
    <dgm:pt modelId="{3540AC43-FD30-4773-8E07-8A236B671AA6}" type="pres">
      <dgm:prSet presAssocID="{4753B82D-F68C-42CD-9180-0C11B814A1D0}" presName="rootConnector" presStyleLbl="node2" presStyleIdx="0" presStyleCnt="4"/>
      <dgm:spPr/>
    </dgm:pt>
    <dgm:pt modelId="{A324F8D8-2333-40B1-9C80-FDDD3AA6A5DE}" type="pres">
      <dgm:prSet presAssocID="{4753B82D-F68C-42CD-9180-0C11B814A1D0}" presName="hierChild4" presStyleCnt="0"/>
      <dgm:spPr/>
    </dgm:pt>
    <dgm:pt modelId="{29EBC9AB-4BCF-4CB6-A9D7-1F6D0884720B}" type="pres">
      <dgm:prSet presAssocID="{4753B82D-F68C-42CD-9180-0C11B814A1D0}" presName="hierChild5" presStyleCnt="0"/>
      <dgm:spPr/>
    </dgm:pt>
    <dgm:pt modelId="{25A91CE8-C60A-4FDD-BDD7-FFC9C6E4A597}" type="pres">
      <dgm:prSet presAssocID="{E53A2A69-5A56-483A-9F97-2CCD850D4DBE}" presName="Name64" presStyleLbl="parChTrans1D2" presStyleIdx="1" presStyleCnt="4"/>
      <dgm:spPr/>
    </dgm:pt>
    <dgm:pt modelId="{CC1BF45B-723A-4DC0-9B88-FED6340E4007}" type="pres">
      <dgm:prSet presAssocID="{5716116A-9F92-4703-83EB-0297C275C749}" presName="hierRoot2" presStyleCnt="0">
        <dgm:presLayoutVars>
          <dgm:hierBranch val="init"/>
        </dgm:presLayoutVars>
      </dgm:prSet>
      <dgm:spPr/>
    </dgm:pt>
    <dgm:pt modelId="{BFAEDDC9-C816-4305-AC03-2BB0C5821B1D}" type="pres">
      <dgm:prSet presAssocID="{5716116A-9F92-4703-83EB-0297C275C749}" presName="rootComposite" presStyleCnt="0"/>
      <dgm:spPr/>
    </dgm:pt>
    <dgm:pt modelId="{74D12952-D3D3-4587-9CE8-3B41676C27E4}" type="pres">
      <dgm:prSet presAssocID="{5716116A-9F92-4703-83EB-0297C275C749}" presName="rootText" presStyleLbl="node2" presStyleIdx="1" presStyleCnt="4">
        <dgm:presLayoutVars>
          <dgm:chPref val="3"/>
        </dgm:presLayoutVars>
      </dgm:prSet>
      <dgm:spPr/>
    </dgm:pt>
    <dgm:pt modelId="{3D2569BF-E268-4980-9F4A-07295C953451}" type="pres">
      <dgm:prSet presAssocID="{5716116A-9F92-4703-83EB-0297C275C749}" presName="rootConnector" presStyleLbl="node2" presStyleIdx="1" presStyleCnt="4"/>
      <dgm:spPr/>
    </dgm:pt>
    <dgm:pt modelId="{946F939F-1651-4E5F-B56B-DC4562765BE3}" type="pres">
      <dgm:prSet presAssocID="{5716116A-9F92-4703-83EB-0297C275C749}" presName="hierChild4" presStyleCnt="0"/>
      <dgm:spPr/>
    </dgm:pt>
    <dgm:pt modelId="{1F9C2527-2522-4822-AA3D-1259BC1F259F}" type="pres">
      <dgm:prSet presAssocID="{5716116A-9F92-4703-83EB-0297C275C749}" presName="hierChild5" presStyleCnt="0"/>
      <dgm:spPr/>
    </dgm:pt>
    <dgm:pt modelId="{E962B543-08F3-4602-83DF-4BF94CE4071C}" type="pres">
      <dgm:prSet presAssocID="{2E2E2B46-182E-4860-9A52-1061A5C28BE8}" presName="Name64" presStyleLbl="parChTrans1D2" presStyleIdx="2" presStyleCnt="4"/>
      <dgm:spPr/>
    </dgm:pt>
    <dgm:pt modelId="{B9085514-47AC-419D-AA43-671BE74F47D6}" type="pres">
      <dgm:prSet presAssocID="{3A102FB7-3709-48E5-8BC5-0BF2FAB638E8}" presName="hierRoot2" presStyleCnt="0">
        <dgm:presLayoutVars>
          <dgm:hierBranch val="init"/>
        </dgm:presLayoutVars>
      </dgm:prSet>
      <dgm:spPr/>
    </dgm:pt>
    <dgm:pt modelId="{0C739A52-3987-40E4-BFE8-C04CF022B71D}" type="pres">
      <dgm:prSet presAssocID="{3A102FB7-3709-48E5-8BC5-0BF2FAB638E8}" presName="rootComposite" presStyleCnt="0"/>
      <dgm:spPr/>
    </dgm:pt>
    <dgm:pt modelId="{CA8489C9-F63B-46EC-94F1-98308734CAE2}" type="pres">
      <dgm:prSet presAssocID="{3A102FB7-3709-48E5-8BC5-0BF2FAB638E8}" presName="rootText" presStyleLbl="node2" presStyleIdx="2" presStyleCnt="4">
        <dgm:presLayoutVars>
          <dgm:chPref val="3"/>
        </dgm:presLayoutVars>
      </dgm:prSet>
      <dgm:spPr/>
    </dgm:pt>
    <dgm:pt modelId="{ED491558-27F5-4B74-B9CC-4503FB97DDF5}" type="pres">
      <dgm:prSet presAssocID="{3A102FB7-3709-48E5-8BC5-0BF2FAB638E8}" presName="rootConnector" presStyleLbl="node2" presStyleIdx="2" presStyleCnt="4"/>
      <dgm:spPr/>
    </dgm:pt>
    <dgm:pt modelId="{992BBFEA-0A29-4AC2-979D-DF95266A822B}" type="pres">
      <dgm:prSet presAssocID="{3A102FB7-3709-48E5-8BC5-0BF2FAB638E8}" presName="hierChild4" presStyleCnt="0"/>
      <dgm:spPr/>
    </dgm:pt>
    <dgm:pt modelId="{C63CEC6E-AC12-4088-B842-2D4D823C23DB}" type="pres">
      <dgm:prSet presAssocID="{3A102FB7-3709-48E5-8BC5-0BF2FAB638E8}" presName="hierChild5" presStyleCnt="0"/>
      <dgm:spPr/>
    </dgm:pt>
    <dgm:pt modelId="{095D6F65-507F-4393-8FB7-8C89499CDD9E}" type="pres">
      <dgm:prSet presAssocID="{E27817C1-DE80-47E2-BA7F-861B500C38FC}" presName="Name64" presStyleLbl="parChTrans1D2" presStyleIdx="3" presStyleCnt="4"/>
      <dgm:spPr/>
    </dgm:pt>
    <dgm:pt modelId="{170D37DD-0291-4E89-818F-EFC89952CFFB}" type="pres">
      <dgm:prSet presAssocID="{F304BD33-8E39-4548-ADA5-51058CF17F2E}" presName="hierRoot2" presStyleCnt="0">
        <dgm:presLayoutVars>
          <dgm:hierBranch val="init"/>
        </dgm:presLayoutVars>
      </dgm:prSet>
      <dgm:spPr/>
    </dgm:pt>
    <dgm:pt modelId="{5AF1D8FF-DFB1-499F-B910-DA03C8F914F6}" type="pres">
      <dgm:prSet presAssocID="{F304BD33-8E39-4548-ADA5-51058CF17F2E}" presName="rootComposite" presStyleCnt="0"/>
      <dgm:spPr/>
    </dgm:pt>
    <dgm:pt modelId="{3869DE3E-52ED-430F-9D30-4147E928D7C9}" type="pres">
      <dgm:prSet presAssocID="{F304BD33-8E39-4548-ADA5-51058CF17F2E}" presName="rootText" presStyleLbl="node2" presStyleIdx="3" presStyleCnt="4">
        <dgm:presLayoutVars>
          <dgm:chPref val="3"/>
        </dgm:presLayoutVars>
      </dgm:prSet>
      <dgm:spPr/>
    </dgm:pt>
    <dgm:pt modelId="{D382B1BA-ED1C-4590-B518-4506816C7F59}" type="pres">
      <dgm:prSet presAssocID="{F304BD33-8E39-4548-ADA5-51058CF17F2E}" presName="rootConnector" presStyleLbl="node2" presStyleIdx="3" presStyleCnt="4"/>
      <dgm:spPr/>
    </dgm:pt>
    <dgm:pt modelId="{E51F9D5A-9AED-41A0-B98B-F538738B5538}" type="pres">
      <dgm:prSet presAssocID="{F304BD33-8E39-4548-ADA5-51058CF17F2E}" presName="hierChild4" presStyleCnt="0"/>
      <dgm:spPr/>
    </dgm:pt>
    <dgm:pt modelId="{A3291673-CE23-4163-8856-8A1A8ED30309}" type="pres">
      <dgm:prSet presAssocID="{F304BD33-8E39-4548-ADA5-51058CF17F2E}" presName="hierChild5" presStyleCnt="0"/>
      <dgm:spPr/>
    </dgm:pt>
    <dgm:pt modelId="{66508D6A-CB02-423A-AFE4-11E88F9D8528}" type="pres">
      <dgm:prSet presAssocID="{AA680176-EB3C-4E87-A271-0EA04C06D272}" presName="hierChild3" presStyleCnt="0"/>
      <dgm:spPr/>
    </dgm:pt>
  </dgm:ptLst>
  <dgm:cxnLst>
    <dgm:cxn modelId="{45E03309-0B26-45CF-9BC5-A1298C6D9A7C}" type="presOf" srcId="{F304BD33-8E39-4548-ADA5-51058CF17F2E}" destId="{3869DE3E-52ED-430F-9D30-4147E928D7C9}" srcOrd="0" destOrd="0" presId="urn:microsoft.com/office/officeart/2009/3/layout/HorizontalOrganizationChart"/>
    <dgm:cxn modelId="{A21A0512-A63D-4BF3-8268-1EB82833AE97}" type="presOf" srcId="{5716116A-9F92-4703-83EB-0297C275C749}" destId="{3D2569BF-E268-4980-9F4A-07295C953451}" srcOrd="1" destOrd="0" presId="urn:microsoft.com/office/officeart/2009/3/layout/HorizontalOrganizationChart"/>
    <dgm:cxn modelId="{8211ED35-F646-4EE8-B3C3-C16287AEDE83}" type="presOf" srcId="{3A102FB7-3709-48E5-8BC5-0BF2FAB638E8}" destId="{ED491558-27F5-4B74-B9CC-4503FB97DDF5}" srcOrd="1" destOrd="0" presId="urn:microsoft.com/office/officeart/2009/3/layout/HorizontalOrganizationChart"/>
    <dgm:cxn modelId="{F3832F42-4D79-4B1C-9F48-6CB2CF651279}" type="presOf" srcId="{AA680176-EB3C-4E87-A271-0EA04C06D272}" destId="{D24B86FC-2F14-47C1-ACDB-7145592D6748}" srcOrd="0" destOrd="0" presId="urn:microsoft.com/office/officeart/2009/3/layout/HorizontalOrganizationChart"/>
    <dgm:cxn modelId="{C037B16A-5107-4738-9546-B3FE8300C098}" srcId="{AA680176-EB3C-4E87-A271-0EA04C06D272}" destId="{3A102FB7-3709-48E5-8BC5-0BF2FAB638E8}" srcOrd="2" destOrd="0" parTransId="{2E2E2B46-182E-4860-9A52-1061A5C28BE8}" sibTransId="{856FEB2F-6A64-4891-84D6-F574974A92D3}"/>
    <dgm:cxn modelId="{73B1DB6E-C1B4-4C44-A4E2-D4844761E585}" type="presOf" srcId="{E27817C1-DE80-47E2-BA7F-861B500C38FC}" destId="{095D6F65-507F-4393-8FB7-8C89499CDD9E}" srcOrd="0" destOrd="0" presId="urn:microsoft.com/office/officeart/2009/3/layout/HorizontalOrganizationChart"/>
    <dgm:cxn modelId="{39AF3C50-1683-48F3-A303-8A1DF2627896}" type="presOf" srcId="{5716116A-9F92-4703-83EB-0297C275C749}" destId="{74D12952-D3D3-4587-9CE8-3B41676C27E4}" srcOrd="0" destOrd="0" presId="urn:microsoft.com/office/officeart/2009/3/layout/HorizontalOrganizationChart"/>
    <dgm:cxn modelId="{B31B5050-1145-4A84-96E5-FB4A51C47A75}" type="presOf" srcId="{092D58AB-6560-40A1-8959-547828F2B95A}" destId="{81FB3C09-CE4E-4E93-92EA-9A3B0D31CE58}" srcOrd="0" destOrd="0" presId="urn:microsoft.com/office/officeart/2009/3/layout/HorizontalOrganizationChart"/>
    <dgm:cxn modelId="{4CE3AF7C-1649-41BF-8E0B-0E11FEA6B4D0}" type="presOf" srcId="{2E2E2B46-182E-4860-9A52-1061A5C28BE8}" destId="{E962B543-08F3-4602-83DF-4BF94CE4071C}" srcOrd="0" destOrd="0" presId="urn:microsoft.com/office/officeart/2009/3/layout/HorizontalOrganizationChart"/>
    <dgm:cxn modelId="{08FAA38A-33A8-4D68-9585-53129E4B91F1}" type="presOf" srcId="{4753B82D-F68C-42CD-9180-0C11B814A1D0}" destId="{2F5C3945-7190-4233-9CC1-66F151E8B965}" srcOrd="0" destOrd="0" presId="urn:microsoft.com/office/officeart/2009/3/layout/HorizontalOrganizationChart"/>
    <dgm:cxn modelId="{EAE2B58A-2393-472A-AB1C-931024B7F0FB}" srcId="{B3C6A2D4-25D2-4261-9D32-34C7E2B8F06D}" destId="{AA680176-EB3C-4E87-A271-0EA04C06D272}" srcOrd="0" destOrd="0" parTransId="{20674021-17E6-406F-9DA5-7536BCD5EF6F}" sibTransId="{4C1A647F-E352-4D80-992B-C768609930A5}"/>
    <dgm:cxn modelId="{44A444A0-478C-4CE9-8CA2-2A7E9A427459}" srcId="{AA680176-EB3C-4E87-A271-0EA04C06D272}" destId="{4753B82D-F68C-42CD-9180-0C11B814A1D0}" srcOrd="0" destOrd="0" parTransId="{092D58AB-6560-40A1-8959-547828F2B95A}" sibTransId="{9F5A0BEC-60C5-4240-8F5F-B268C065E3F4}"/>
    <dgm:cxn modelId="{25428BAB-8802-4D22-8323-5C26037D0A19}" type="presOf" srcId="{4753B82D-F68C-42CD-9180-0C11B814A1D0}" destId="{3540AC43-FD30-4773-8E07-8A236B671AA6}" srcOrd="1" destOrd="0" presId="urn:microsoft.com/office/officeart/2009/3/layout/HorizontalOrganizationChart"/>
    <dgm:cxn modelId="{DA18E2AE-733A-4EA0-A3F6-DAA91B204022}" type="presOf" srcId="{3A102FB7-3709-48E5-8BC5-0BF2FAB638E8}" destId="{CA8489C9-F63B-46EC-94F1-98308734CAE2}" srcOrd="0" destOrd="0" presId="urn:microsoft.com/office/officeart/2009/3/layout/HorizontalOrganizationChart"/>
    <dgm:cxn modelId="{687614BA-F49D-44CA-A6C6-06B87BE043B3}" type="presOf" srcId="{B3C6A2D4-25D2-4261-9D32-34C7E2B8F06D}" destId="{9832F1F6-5C29-4AB7-BE9F-ABE0082D6F47}" srcOrd="0" destOrd="0" presId="urn:microsoft.com/office/officeart/2009/3/layout/HorizontalOrganizationChart"/>
    <dgm:cxn modelId="{0B9321C9-459A-4522-A8FD-33132BCDCA01}" type="presOf" srcId="{AA680176-EB3C-4E87-A271-0EA04C06D272}" destId="{B2A20241-FD88-4BC0-88C4-DB41C4973AA2}" srcOrd="1" destOrd="0" presId="urn:microsoft.com/office/officeart/2009/3/layout/HorizontalOrganizationChart"/>
    <dgm:cxn modelId="{F842C6D4-1052-4C01-A30A-61B0791EFC21}" type="presOf" srcId="{F304BD33-8E39-4548-ADA5-51058CF17F2E}" destId="{D382B1BA-ED1C-4590-B518-4506816C7F59}" srcOrd="1" destOrd="0" presId="urn:microsoft.com/office/officeart/2009/3/layout/HorizontalOrganizationChart"/>
    <dgm:cxn modelId="{D74B5DDA-476F-4AA9-BA2A-B782CF30CE63}" srcId="{AA680176-EB3C-4E87-A271-0EA04C06D272}" destId="{5716116A-9F92-4703-83EB-0297C275C749}" srcOrd="1" destOrd="0" parTransId="{E53A2A69-5A56-483A-9F97-2CCD850D4DBE}" sibTransId="{1D41BC4A-B257-4802-A615-FF96315C9E8C}"/>
    <dgm:cxn modelId="{586269DB-92CA-4534-83B4-6A74356D8D86}" type="presOf" srcId="{E53A2A69-5A56-483A-9F97-2CCD850D4DBE}" destId="{25A91CE8-C60A-4FDD-BDD7-FFC9C6E4A597}" srcOrd="0" destOrd="0" presId="urn:microsoft.com/office/officeart/2009/3/layout/HorizontalOrganizationChart"/>
    <dgm:cxn modelId="{3A082CED-FF56-4BF5-91CE-C4F7300DE1E2}" srcId="{AA680176-EB3C-4E87-A271-0EA04C06D272}" destId="{F304BD33-8E39-4548-ADA5-51058CF17F2E}" srcOrd="3" destOrd="0" parTransId="{E27817C1-DE80-47E2-BA7F-861B500C38FC}" sibTransId="{1D1F757D-65D3-45BE-81B0-320D5CC27D87}"/>
    <dgm:cxn modelId="{0653AD5A-6F90-4310-9D52-262B5BC4AFF7}" type="presParOf" srcId="{9832F1F6-5C29-4AB7-BE9F-ABE0082D6F47}" destId="{2CBCCB90-9E59-433C-B6D5-EBCF0522D06E}" srcOrd="0" destOrd="0" presId="urn:microsoft.com/office/officeart/2009/3/layout/HorizontalOrganizationChart"/>
    <dgm:cxn modelId="{5033F57A-A82A-441A-AF7E-72BCF765F005}" type="presParOf" srcId="{2CBCCB90-9E59-433C-B6D5-EBCF0522D06E}" destId="{3F3067EC-3839-4D37-B617-3EC2A606424D}" srcOrd="0" destOrd="0" presId="urn:microsoft.com/office/officeart/2009/3/layout/HorizontalOrganizationChart"/>
    <dgm:cxn modelId="{25CC32DC-53DC-4E46-9607-AD6A553130C6}" type="presParOf" srcId="{3F3067EC-3839-4D37-B617-3EC2A606424D}" destId="{D24B86FC-2F14-47C1-ACDB-7145592D6748}" srcOrd="0" destOrd="0" presId="urn:microsoft.com/office/officeart/2009/3/layout/HorizontalOrganizationChart"/>
    <dgm:cxn modelId="{E5E2E032-131D-46FE-9FBB-CF7E32F6107C}" type="presParOf" srcId="{3F3067EC-3839-4D37-B617-3EC2A606424D}" destId="{B2A20241-FD88-4BC0-88C4-DB41C4973AA2}" srcOrd="1" destOrd="0" presId="urn:microsoft.com/office/officeart/2009/3/layout/HorizontalOrganizationChart"/>
    <dgm:cxn modelId="{A6F1DA83-31AF-49A2-9F17-5F79095CCC9E}" type="presParOf" srcId="{2CBCCB90-9E59-433C-B6D5-EBCF0522D06E}" destId="{5CD23D86-E088-4E6C-B2F2-FA7ED065C718}" srcOrd="1" destOrd="0" presId="urn:microsoft.com/office/officeart/2009/3/layout/HorizontalOrganizationChart"/>
    <dgm:cxn modelId="{0AB1543B-B64B-4A9E-A10E-95FDAC56FDC3}" type="presParOf" srcId="{5CD23D86-E088-4E6C-B2F2-FA7ED065C718}" destId="{81FB3C09-CE4E-4E93-92EA-9A3B0D31CE58}" srcOrd="0" destOrd="0" presId="urn:microsoft.com/office/officeart/2009/3/layout/HorizontalOrganizationChart"/>
    <dgm:cxn modelId="{5B4D5366-6A8C-4A07-9829-634A08E9812E}" type="presParOf" srcId="{5CD23D86-E088-4E6C-B2F2-FA7ED065C718}" destId="{84CD96A2-828D-44E1-8DEF-DF3A5A5BA0BB}" srcOrd="1" destOrd="0" presId="urn:microsoft.com/office/officeart/2009/3/layout/HorizontalOrganizationChart"/>
    <dgm:cxn modelId="{6A2F4D15-0BAE-4F40-A6EF-3425487ECA07}" type="presParOf" srcId="{84CD96A2-828D-44E1-8DEF-DF3A5A5BA0BB}" destId="{FA485374-603C-4626-A4C5-9FFD990C0BC4}" srcOrd="0" destOrd="0" presId="urn:microsoft.com/office/officeart/2009/3/layout/HorizontalOrganizationChart"/>
    <dgm:cxn modelId="{1D02C551-49EC-42E9-84D3-C10DE8B16672}" type="presParOf" srcId="{FA485374-603C-4626-A4C5-9FFD990C0BC4}" destId="{2F5C3945-7190-4233-9CC1-66F151E8B965}" srcOrd="0" destOrd="0" presId="urn:microsoft.com/office/officeart/2009/3/layout/HorizontalOrganizationChart"/>
    <dgm:cxn modelId="{660C5F61-EC00-4C42-B086-A2223F2ACD33}" type="presParOf" srcId="{FA485374-603C-4626-A4C5-9FFD990C0BC4}" destId="{3540AC43-FD30-4773-8E07-8A236B671AA6}" srcOrd="1" destOrd="0" presId="urn:microsoft.com/office/officeart/2009/3/layout/HorizontalOrganizationChart"/>
    <dgm:cxn modelId="{4593E46C-E96A-4BAA-9D51-C087C5439D2A}" type="presParOf" srcId="{84CD96A2-828D-44E1-8DEF-DF3A5A5BA0BB}" destId="{A324F8D8-2333-40B1-9C80-FDDD3AA6A5DE}" srcOrd="1" destOrd="0" presId="urn:microsoft.com/office/officeart/2009/3/layout/HorizontalOrganizationChart"/>
    <dgm:cxn modelId="{A130AA24-884A-422D-BAFA-87E92B7F41BA}" type="presParOf" srcId="{84CD96A2-828D-44E1-8DEF-DF3A5A5BA0BB}" destId="{29EBC9AB-4BCF-4CB6-A9D7-1F6D0884720B}" srcOrd="2" destOrd="0" presId="urn:microsoft.com/office/officeart/2009/3/layout/HorizontalOrganizationChart"/>
    <dgm:cxn modelId="{9E1276A1-6E4B-4E1E-AB4D-B88A30AF005E}" type="presParOf" srcId="{5CD23D86-E088-4E6C-B2F2-FA7ED065C718}" destId="{25A91CE8-C60A-4FDD-BDD7-FFC9C6E4A597}" srcOrd="2" destOrd="0" presId="urn:microsoft.com/office/officeart/2009/3/layout/HorizontalOrganizationChart"/>
    <dgm:cxn modelId="{9A225BD8-7EDB-40B4-B9D3-EA8F917B4531}" type="presParOf" srcId="{5CD23D86-E088-4E6C-B2F2-FA7ED065C718}" destId="{CC1BF45B-723A-4DC0-9B88-FED6340E4007}" srcOrd="3" destOrd="0" presId="urn:microsoft.com/office/officeart/2009/3/layout/HorizontalOrganizationChart"/>
    <dgm:cxn modelId="{9BB73062-E550-4195-9532-EE6A8280176A}" type="presParOf" srcId="{CC1BF45B-723A-4DC0-9B88-FED6340E4007}" destId="{BFAEDDC9-C816-4305-AC03-2BB0C5821B1D}" srcOrd="0" destOrd="0" presId="urn:microsoft.com/office/officeart/2009/3/layout/HorizontalOrganizationChart"/>
    <dgm:cxn modelId="{68CB9ED9-639D-43DD-8383-A79657CFF6A0}" type="presParOf" srcId="{BFAEDDC9-C816-4305-AC03-2BB0C5821B1D}" destId="{74D12952-D3D3-4587-9CE8-3B41676C27E4}" srcOrd="0" destOrd="0" presId="urn:microsoft.com/office/officeart/2009/3/layout/HorizontalOrganizationChart"/>
    <dgm:cxn modelId="{E1E4E2E3-9B55-4E06-997A-4404A06A3A52}" type="presParOf" srcId="{BFAEDDC9-C816-4305-AC03-2BB0C5821B1D}" destId="{3D2569BF-E268-4980-9F4A-07295C953451}" srcOrd="1" destOrd="0" presId="urn:microsoft.com/office/officeart/2009/3/layout/HorizontalOrganizationChart"/>
    <dgm:cxn modelId="{B647A685-D367-408E-8545-89B0DAB36D00}" type="presParOf" srcId="{CC1BF45B-723A-4DC0-9B88-FED6340E4007}" destId="{946F939F-1651-4E5F-B56B-DC4562765BE3}" srcOrd="1" destOrd="0" presId="urn:microsoft.com/office/officeart/2009/3/layout/HorizontalOrganizationChart"/>
    <dgm:cxn modelId="{5FC540E6-2F7B-41A5-A6A4-616D5BAE2BF1}" type="presParOf" srcId="{CC1BF45B-723A-4DC0-9B88-FED6340E4007}" destId="{1F9C2527-2522-4822-AA3D-1259BC1F259F}" srcOrd="2" destOrd="0" presId="urn:microsoft.com/office/officeart/2009/3/layout/HorizontalOrganizationChart"/>
    <dgm:cxn modelId="{6BBD51E2-727D-41C4-AB3D-CB1C58F83199}" type="presParOf" srcId="{5CD23D86-E088-4E6C-B2F2-FA7ED065C718}" destId="{E962B543-08F3-4602-83DF-4BF94CE4071C}" srcOrd="4" destOrd="0" presId="urn:microsoft.com/office/officeart/2009/3/layout/HorizontalOrganizationChart"/>
    <dgm:cxn modelId="{A5F83E66-61D4-4B54-84E0-73BFA21536C1}" type="presParOf" srcId="{5CD23D86-E088-4E6C-B2F2-FA7ED065C718}" destId="{B9085514-47AC-419D-AA43-671BE74F47D6}" srcOrd="5" destOrd="0" presId="urn:microsoft.com/office/officeart/2009/3/layout/HorizontalOrganizationChart"/>
    <dgm:cxn modelId="{7C4A1FB8-3B8F-4462-A4D4-EF1B4ED16015}" type="presParOf" srcId="{B9085514-47AC-419D-AA43-671BE74F47D6}" destId="{0C739A52-3987-40E4-BFE8-C04CF022B71D}" srcOrd="0" destOrd="0" presId="urn:microsoft.com/office/officeart/2009/3/layout/HorizontalOrganizationChart"/>
    <dgm:cxn modelId="{83A8BA9C-A3BD-4CB2-991C-B16CE3C22651}" type="presParOf" srcId="{0C739A52-3987-40E4-BFE8-C04CF022B71D}" destId="{CA8489C9-F63B-46EC-94F1-98308734CAE2}" srcOrd="0" destOrd="0" presId="urn:microsoft.com/office/officeart/2009/3/layout/HorizontalOrganizationChart"/>
    <dgm:cxn modelId="{86D3D07C-30D9-4DD3-8652-AC50E1F73FBB}" type="presParOf" srcId="{0C739A52-3987-40E4-BFE8-C04CF022B71D}" destId="{ED491558-27F5-4B74-B9CC-4503FB97DDF5}" srcOrd="1" destOrd="0" presId="urn:microsoft.com/office/officeart/2009/3/layout/HorizontalOrganizationChart"/>
    <dgm:cxn modelId="{EC21ACAA-FF69-40BA-BB8A-47F4732CCBD2}" type="presParOf" srcId="{B9085514-47AC-419D-AA43-671BE74F47D6}" destId="{992BBFEA-0A29-4AC2-979D-DF95266A822B}" srcOrd="1" destOrd="0" presId="urn:microsoft.com/office/officeart/2009/3/layout/HorizontalOrganizationChart"/>
    <dgm:cxn modelId="{2642B58F-0401-4166-8E61-18E7F336B549}" type="presParOf" srcId="{B9085514-47AC-419D-AA43-671BE74F47D6}" destId="{C63CEC6E-AC12-4088-B842-2D4D823C23DB}" srcOrd="2" destOrd="0" presId="urn:microsoft.com/office/officeart/2009/3/layout/HorizontalOrganizationChart"/>
    <dgm:cxn modelId="{7BBD06BE-D76D-437C-8F34-6D7E77185BA7}" type="presParOf" srcId="{5CD23D86-E088-4E6C-B2F2-FA7ED065C718}" destId="{095D6F65-507F-4393-8FB7-8C89499CDD9E}" srcOrd="6" destOrd="0" presId="urn:microsoft.com/office/officeart/2009/3/layout/HorizontalOrganizationChart"/>
    <dgm:cxn modelId="{DA080BEF-549E-4953-8AAF-44999618F9F5}" type="presParOf" srcId="{5CD23D86-E088-4E6C-B2F2-FA7ED065C718}" destId="{170D37DD-0291-4E89-818F-EFC89952CFFB}" srcOrd="7" destOrd="0" presId="urn:microsoft.com/office/officeart/2009/3/layout/HorizontalOrganizationChart"/>
    <dgm:cxn modelId="{5B1D6AB4-F434-458E-BB2E-CC58C65AAB26}" type="presParOf" srcId="{170D37DD-0291-4E89-818F-EFC89952CFFB}" destId="{5AF1D8FF-DFB1-499F-B910-DA03C8F914F6}" srcOrd="0" destOrd="0" presId="urn:microsoft.com/office/officeart/2009/3/layout/HorizontalOrganizationChart"/>
    <dgm:cxn modelId="{0980EC23-26D2-44CB-B9C8-EF801F81204A}" type="presParOf" srcId="{5AF1D8FF-DFB1-499F-B910-DA03C8F914F6}" destId="{3869DE3E-52ED-430F-9D30-4147E928D7C9}" srcOrd="0" destOrd="0" presId="urn:microsoft.com/office/officeart/2009/3/layout/HorizontalOrganizationChart"/>
    <dgm:cxn modelId="{42F08665-B92A-490D-8D17-3ADE47560449}" type="presParOf" srcId="{5AF1D8FF-DFB1-499F-B910-DA03C8F914F6}" destId="{D382B1BA-ED1C-4590-B518-4506816C7F59}" srcOrd="1" destOrd="0" presId="urn:microsoft.com/office/officeart/2009/3/layout/HorizontalOrganizationChart"/>
    <dgm:cxn modelId="{BC58EFB3-27B7-4EEE-A6F3-18DD31C4629D}" type="presParOf" srcId="{170D37DD-0291-4E89-818F-EFC89952CFFB}" destId="{E51F9D5A-9AED-41A0-B98B-F538738B5538}" srcOrd="1" destOrd="0" presId="urn:microsoft.com/office/officeart/2009/3/layout/HorizontalOrganizationChart"/>
    <dgm:cxn modelId="{6F25226D-34DA-4A64-B5B0-05DCC01EC982}" type="presParOf" srcId="{170D37DD-0291-4E89-818F-EFC89952CFFB}" destId="{A3291673-CE23-4163-8856-8A1A8ED30309}" srcOrd="2" destOrd="0" presId="urn:microsoft.com/office/officeart/2009/3/layout/HorizontalOrganizationChart"/>
    <dgm:cxn modelId="{A2663485-A120-4DD1-A8FA-5AE35658654B}" type="presParOf" srcId="{2CBCCB90-9E59-433C-B6D5-EBCF0522D06E}" destId="{66508D6A-CB02-423A-AFE4-11E88F9D852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5D6F65-507F-4393-8FB7-8C89499CDD9E}">
      <dsp:nvSpPr>
        <dsp:cNvPr id="0" name=""/>
        <dsp:cNvSpPr/>
      </dsp:nvSpPr>
      <dsp:spPr>
        <a:xfrm>
          <a:off x="3900107" y="2812092"/>
          <a:ext cx="704957" cy="22734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52478" y="0"/>
              </a:lnTo>
              <a:lnTo>
                <a:pt x="352478" y="2273488"/>
              </a:lnTo>
              <a:lnTo>
                <a:pt x="704957" y="227348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62B543-08F3-4602-83DF-4BF94CE4071C}">
      <dsp:nvSpPr>
        <dsp:cNvPr id="0" name=""/>
        <dsp:cNvSpPr/>
      </dsp:nvSpPr>
      <dsp:spPr>
        <a:xfrm>
          <a:off x="3900107" y="2812092"/>
          <a:ext cx="704957" cy="7578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52478" y="0"/>
              </a:lnTo>
              <a:lnTo>
                <a:pt x="352478" y="757829"/>
              </a:lnTo>
              <a:lnTo>
                <a:pt x="704957" y="757829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A91CE8-C60A-4FDD-BDD7-FFC9C6E4A597}">
      <dsp:nvSpPr>
        <dsp:cNvPr id="0" name=""/>
        <dsp:cNvSpPr/>
      </dsp:nvSpPr>
      <dsp:spPr>
        <a:xfrm>
          <a:off x="3900107" y="2054263"/>
          <a:ext cx="704957" cy="757829"/>
        </a:xfrm>
        <a:custGeom>
          <a:avLst/>
          <a:gdLst/>
          <a:ahLst/>
          <a:cxnLst/>
          <a:rect l="0" t="0" r="0" b="0"/>
          <a:pathLst>
            <a:path>
              <a:moveTo>
                <a:pt x="0" y="757829"/>
              </a:moveTo>
              <a:lnTo>
                <a:pt x="352478" y="757829"/>
              </a:lnTo>
              <a:lnTo>
                <a:pt x="352478" y="0"/>
              </a:lnTo>
              <a:lnTo>
                <a:pt x="70495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FB3C09-CE4E-4E93-92EA-9A3B0D31CE58}">
      <dsp:nvSpPr>
        <dsp:cNvPr id="0" name=""/>
        <dsp:cNvSpPr/>
      </dsp:nvSpPr>
      <dsp:spPr>
        <a:xfrm>
          <a:off x="3900107" y="538604"/>
          <a:ext cx="704957" cy="2273488"/>
        </a:xfrm>
        <a:custGeom>
          <a:avLst/>
          <a:gdLst/>
          <a:ahLst/>
          <a:cxnLst/>
          <a:rect l="0" t="0" r="0" b="0"/>
          <a:pathLst>
            <a:path>
              <a:moveTo>
                <a:pt x="0" y="2273488"/>
              </a:moveTo>
              <a:lnTo>
                <a:pt x="352478" y="2273488"/>
              </a:lnTo>
              <a:lnTo>
                <a:pt x="352478" y="0"/>
              </a:lnTo>
              <a:lnTo>
                <a:pt x="70495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4B86FC-2F14-47C1-ACDB-7145592D6748}">
      <dsp:nvSpPr>
        <dsp:cNvPr id="0" name=""/>
        <dsp:cNvSpPr/>
      </dsp:nvSpPr>
      <dsp:spPr>
        <a:xfrm>
          <a:off x="375319" y="2274562"/>
          <a:ext cx="3524787" cy="10750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Step-by-Step</a:t>
          </a:r>
          <a:r>
            <a:rPr lang="en-US" sz="1800" b="0" i="0" kern="1200"/>
            <a:t>:</a:t>
          </a:r>
          <a:endParaRPr lang="en-US" sz="1800" kern="1200"/>
        </a:p>
      </dsp:txBody>
      <dsp:txXfrm>
        <a:off x="375319" y="2274562"/>
        <a:ext cx="3524787" cy="1075060"/>
      </dsp:txXfrm>
    </dsp:sp>
    <dsp:sp modelId="{2F5C3945-7190-4233-9CC1-66F151E8B965}">
      <dsp:nvSpPr>
        <dsp:cNvPr id="0" name=""/>
        <dsp:cNvSpPr/>
      </dsp:nvSpPr>
      <dsp:spPr>
        <a:xfrm>
          <a:off x="4605065" y="1074"/>
          <a:ext cx="3524787" cy="10750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Initialization</a:t>
          </a:r>
          <a:r>
            <a:rPr lang="en-US" sz="1800" b="0" i="0" kern="1200"/>
            <a:t>: Sets the starting point and begins exploration.</a:t>
          </a:r>
          <a:endParaRPr lang="en-US" sz="1800" kern="1200"/>
        </a:p>
      </dsp:txBody>
      <dsp:txXfrm>
        <a:off x="4605065" y="1074"/>
        <a:ext cx="3524787" cy="1075060"/>
      </dsp:txXfrm>
    </dsp:sp>
    <dsp:sp modelId="{74D12952-D3D3-4587-9CE8-3B41676C27E4}">
      <dsp:nvSpPr>
        <dsp:cNvPr id="0" name=""/>
        <dsp:cNvSpPr/>
      </dsp:nvSpPr>
      <dsp:spPr>
        <a:xfrm>
          <a:off x="4605065" y="1516732"/>
          <a:ext cx="3524787" cy="10750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Exploration: </a:t>
          </a:r>
          <a:r>
            <a:rPr lang="en-US" sz="1800" b="0" i="0" kern="1200"/>
            <a:t>Traverses in a specific order, adding valid paths to the frontier.</a:t>
          </a:r>
          <a:endParaRPr lang="en-US" sz="1800" kern="1200"/>
        </a:p>
      </dsp:txBody>
      <dsp:txXfrm>
        <a:off x="4605065" y="1516732"/>
        <a:ext cx="3524787" cy="1075060"/>
      </dsp:txXfrm>
    </dsp:sp>
    <dsp:sp modelId="{CA8489C9-F63B-46EC-94F1-98308734CAE2}">
      <dsp:nvSpPr>
        <dsp:cNvPr id="0" name=""/>
        <dsp:cNvSpPr/>
      </dsp:nvSpPr>
      <dsp:spPr>
        <a:xfrm>
          <a:off x="4605065" y="3032391"/>
          <a:ext cx="3524787" cy="10750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Backtracking: </a:t>
          </a:r>
          <a:r>
            <a:rPr lang="en-US" sz="1800" b="0" i="0" kern="1200"/>
            <a:t>Returns to previous cells when encountering dead-ends, exploring alternative routes.</a:t>
          </a:r>
          <a:endParaRPr lang="en-US" sz="1800" kern="1200"/>
        </a:p>
      </dsp:txBody>
      <dsp:txXfrm>
        <a:off x="4605065" y="3032391"/>
        <a:ext cx="3524787" cy="1075060"/>
      </dsp:txXfrm>
    </dsp:sp>
    <dsp:sp modelId="{3869DE3E-52ED-430F-9D30-4147E928D7C9}">
      <dsp:nvSpPr>
        <dsp:cNvPr id="0" name=""/>
        <dsp:cNvSpPr/>
      </dsp:nvSpPr>
      <dsp:spPr>
        <a:xfrm>
          <a:off x="4605065" y="4548050"/>
          <a:ext cx="3524787" cy="10750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Solution Path: </a:t>
          </a:r>
          <a:r>
            <a:rPr lang="en-US" sz="1800" b="0" i="0" kern="1200"/>
            <a:t>Reconstructs the route from the endpoint to the start, marking it visually.</a:t>
          </a:r>
          <a:endParaRPr lang="en-US" sz="1800" kern="1200"/>
        </a:p>
      </dsp:txBody>
      <dsp:txXfrm>
        <a:off x="4605065" y="4548050"/>
        <a:ext cx="3524787" cy="10750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29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561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0291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7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261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9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962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28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663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481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6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63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5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693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D839A9B9-F246-4779-A2BA-7AD3DAB5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C8CE9-1738-A788-DD32-CA1FBB29D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4964"/>
            <a:ext cx="9144000" cy="2387600"/>
          </a:xfrm>
        </p:spPr>
        <p:txBody>
          <a:bodyPr>
            <a:normAutofit/>
          </a:bodyPr>
          <a:lstStyle/>
          <a:p>
            <a:pPr algn="ctr"/>
            <a:r>
              <a:rPr lang="en-US" sz="3800" b="1" i="0">
                <a:effectLst/>
                <a:highlight>
                  <a:srgbClr val="FFFFFF"/>
                </a:highlight>
                <a:latin typeface="sohne"/>
              </a:rPr>
              <a:t>Implementing Ant colony optimization in python- solving Traveling salesman problem</a:t>
            </a:r>
            <a:br>
              <a:rPr lang="en-US" sz="3800" b="1" i="0">
                <a:effectLst/>
                <a:highlight>
                  <a:srgbClr val="FFFFFF"/>
                </a:highlight>
                <a:latin typeface="sohne"/>
              </a:rPr>
            </a:br>
            <a:endParaRPr lang="en-US" sz="38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537F0A-F976-BD54-BD4D-74348703E2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14639"/>
            <a:ext cx="9144000" cy="165576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By- </a:t>
            </a:r>
            <a:r>
              <a:rPr lang="en-US" cap="none" dirty="0"/>
              <a:t>Darshana Rajput (U76679249)</a:t>
            </a:r>
          </a:p>
          <a:p>
            <a:pPr algn="ctr"/>
            <a:r>
              <a:rPr lang="en-US" cap="none" dirty="0" err="1"/>
              <a:t>Shradhanjali</a:t>
            </a:r>
            <a:r>
              <a:rPr lang="en-US" cap="none" dirty="0"/>
              <a:t> Pradhan (U09839092</a:t>
            </a:r>
            <a:r>
              <a:rPr lang="en-US" dirty="0"/>
              <a:t>)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89FF3C7-B796-4C63-BF20-B2EE56888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96" y="1"/>
            <a:ext cx="11282409" cy="2930115"/>
          </a:xfrm>
          <a:custGeom>
            <a:avLst/>
            <a:gdLst>
              <a:gd name="connsiteX0" fmla="*/ 1277174 w 11282409"/>
              <a:gd name="connsiteY0" fmla="*/ 0 h 2930115"/>
              <a:gd name="connsiteX1" fmla="*/ 11077320 w 11282409"/>
              <a:gd name="connsiteY1" fmla="*/ 0 h 2930115"/>
              <a:gd name="connsiteX2" fmla="*/ 10933044 w 11282409"/>
              <a:gd name="connsiteY2" fmla="*/ 93916 h 2930115"/>
              <a:gd name="connsiteX3" fmla="*/ 11087630 w 11282409"/>
              <a:gd name="connsiteY3" fmla="*/ 165214 h 2930115"/>
              <a:gd name="connsiteX4" fmla="*/ 10401271 w 11282409"/>
              <a:gd name="connsiteY4" fmla="*/ 582307 h 2930115"/>
              <a:gd name="connsiteX5" fmla="*/ 11038163 w 11282409"/>
              <a:gd name="connsiteY5" fmla="*/ 511009 h 2930115"/>
              <a:gd name="connsiteX6" fmla="*/ 11004154 w 11282409"/>
              <a:gd name="connsiteY6" fmla="*/ 568047 h 2930115"/>
              <a:gd name="connsiteX7" fmla="*/ 10970146 w 11282409"/>
              <a:gd name="connsiteY7" fmla="*/ 625085 h 2930115"/>
              <a:gd name="connsiteX8" fmla="*/ 11270042 w 11282409"/>
              <a:gd name="connsiteY8" fmla="*/ 589437 h 2930115"/>
              <a:gd name="connsiteX9" fmla="*/ 11270042 w 11282409"/>
              <a:gd name="connsiteY9" fmla="*/ 650039 h 2930115"/>
              <a:gd name="connsiteX10" fmla="*/ 11177291 w 11282409"/>
              <a:gd name="connsiteY10" fmla="*/ 721337 h 2930115"/>
              <a:gd name="connsiteX11" fmla="*/ 11270042 w 11282409"/>
              <a:gd name="connsiteY11" fmla="*/ 703512 h 2930115"/>
              <a:gd name="connsiteX12" fmla="*/ 11282409 w 11282409"/>
              <a:gd name="connsiteY12" fmla="*/ 703512 h 2930115"/>
              <a:gd name="connsiteX13" fmla="*/ 11282409 w 11282409"/>
              <a:gd name="connsiteY13" fmla="*/ 981574 h 2930115"/>
              <a:gd name="connsiteX14" fmla="*/ 4053985 w 11282409"/>
              <a:gd name="connsiteY14" fmla="*/ 2928005 h 2930115"/>
              <a:gd name="connsiteX15" fmla="*/ 3386175 w 11282409"/>
              <a:gd name="connsiteY15" fmla="*/ 2892355 h 2930115"/>
              <a:gd name="connsiteX16" fmla="*/ 3228499 w 11282409"/>
              <a:gd name="connsiteY16" fmla="*/ 2774714 h 2930115"/>
              <a:gd name="connsiteX17" fmla="*/ 3389267 w 11282409"/>
              <a:gd name="connsiteY17" fmla="*/ 2717676 h 2930115"/>
              <a:gd name="connsiteX18" fmla="*/ 3883942 w 11282409"/>
              <a:gd name="connsiteY18" fmla="*/ 2535866 h 2930115"/>
              <a:gd name="connsiteX19" fmla="*/ 3401634 w 11282409"/>
              <a:gd name="connsiteY19" fmla="*/ 2564386 h 2930115"/>
              <a:gd name="connsiteX20" fmla="*/ 4087994 w 11282409"/>
              <a:gd name="connsiteY20" fmla="*/ 2414660 h 2930115"/>
              <a:gd name="connsiteX21" fmla="*/ 4285864 w 11282409"/>
              <a:gd name="connsiteY21" fmla="*/ 2336233 h 2930115"/>
              <a:gd name="connsiteX22" fmla="*/ 4091088 w 11282409"/>
              <a:gd name="connsiteY22" fmla="*/ 2304149 h 2930115"/>
              <a:gd name="connsiteX23" fmla="*/ 3148114 w 11282409"/>
              <a:gd name="connsiteY23" fmla="*/ 2400401 h 2930115"/>
              <a:gd name="connsiteX24" fmla="*/ 3058455 w 11282409"/>
              <a:gd name="connsiteY24" fmla="*/ 2411095 h 2930115"/>
              <a:gd name="connsiteX25" fmla="*/ 2443203 w 11282409"/>
              <a:gd name="connsiteY25" fmla="*/ 2336233 h 2930115"/>
              <a:gd name="connsiteX26" fmla="*/ 2786383 w 11282409"/>
              <a:gd name="connsiteY26" fmla="*/ 2257805 h 2930115"/>
              <a:gd name="connsiteX27" fmla="*/ 2390644 w 11282409"/>
              <a:gd name="connsiteY27" fmla="*/ 2211461 h 2930115"/>
              <a:gd name="connsiteX28" fmla="*/ 1911429 w 11282409"/>
              <a:gd name="connsiteY28" fmla="*/ 2168683 h 2930115"/>
              <a:gd name="connsiteX29" fmla="*/ 1416755 w 11282409"/>
              <a:gd name="connsiteY29" fmla="*/ 2026087 h 2930115"/>
              <a:gd name="connsiteX30" fmla="*/ 1070483 w 11282409"/>
              <a:gd name="connsiteY30" fmla="*/ 1979743 h 2930115"/>
              <a:gd name="connsiteX31" fmla="*/ 1104491 w 11282409"/>
              <a:gd name="connsiteY31" fmla="*/ 1854972 h 2930115"/>
              <a:gd name="connsiteX32" fmla="*/ 1039566 w 11282409"/>
              <a:gd name="connsiteY32" fmla="*/ 1748026 h 2930115"/>
              <a:gd name="connsiteX33" fmla="*/ 1623900 w 11282409"/>
              <a:gd name="connsiteY33" fmla="*/ 1694553 h 2930115"/>
              <a:gd name="connsiteX34" fmla="*/ 1401296 w 11282409"/>
              <a:gd name="connsiteY34" fmla="*/ 1676728 h 2930115"/>
              <a:gd name="connsiteX35" fmla="*/ 1302362 w 11282409"/>
              <a:gd name="connsiteY35" fmla="*/ 1623255 h 2930115"/>
              <a:gd name="connsiteX36" fmla="*/ 1385838 w 11282409"/>
              <a:gd name="connsiteY36" fmla="*/ 1566216 h 2930115"/>
              <a:gd name="connsiteX37" fmla="*/ 1756843 w 11282409"/>
              <a:gd name="connsiteY37" fmla="*/ 1377277 h 2930115"/>
              <a:gd name="connsiteX38" fmla="*/ 721120 w 11282409"/>
              <a:gd name="connsiteY38" fmla="*/ 1387972 h 2930115"/>
              <a:gd name="connsiteX39" fmla="*/ 857154 w 11282409"/>
              <a:gd name="connsiteY39" fmla="*/ 1323803 h 2930115"/>
              <a:gd name="connsiteX40" fmla="*/ 2285525 w 11282409"/>
              <a:gd name="connsiteY40" fmla="*/ 924536 h 2930115"/>
              <a:gd name="connsiteX41" fmla="*/ 2569963 w 11282409"/>
              <a:gd name="connsiteY41" fmla="*/ 874628 h 2930115"/>
              <a:gd name="connsiteX42" fmla="*/ 1803218 w 11282409"/>
              <a:gd name="connsiteY42" fmla="*/ 856803 h 2930115"/>
              <a:gd name="connsiteX43" fmla="*/ 625276 w 11282409"/>
              <a:gd name="connsiteY43" fmla="*/ 682124 h 2930115"/>
              <a:gd name="connsiteX44" fmla="*/ 736578 w 11282409"/>
              <a:gd name="connsiteY44" fmla="*/ 521703 h 2930115"/>
              <a:gd name="connsiteX45" fmla="*/ 155336 w 11282409"/>
              <a:gd name="connsiteY45" fmla="*/ 550222 h 2930115"/>
              <a:gd name="connsiteX46" fmla="*/ 421223 w 11282409"/>
              <a:gd name="connsiteY46" fmla="*/ 425451 h 2930115"/>
              <a:gd name="connsiteX47" fmla="*/ 201712 w 11282409"/>
              <a:gd name="connsiteY47" fmla="*/ 404062 h 2930115"/>
              <a:gd name="connsiteX48" fmla="*/ 3843 w 11282409"/>
              <a:gd name="connsiteY48" fmla="*/ 314939 h 2930115"/>
              <a:gd name="connsiteX49" fmla="*/ 829329 w 11282409"/>
              <a:gd name="connsiteY49" fmla="*/ 175909 h 2930115"/>
              <a:gd name="connsiteX50" fmla="*/ 1045749 w 11282409"/>
              <a:gd name="connsiteY50" fmla="*/ 47572 h 2930115"/>
              <a:gd name="connsiteX51" fmla="*/ 1172509 w 11282409"/>
              <a:gd name="connsiteY51" fmla="*/ 11924 h 2930115"/>
              <a:gd name="connsiteX52" fmla="*/ 1257531 w 11282409"/>
              <a:gd name="connsiteY52" fmla="*/ 7914 h 293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282409" h="2930115">
                <a:moveTo>
                  <a:pt x="1277174" y="0"/>
                </a:moveTo>
                <a:lnTo>
                  <a:pt x="11077320" y="0"/>
                </a:lnTo>
                <a:lnTo>
                  <a:pt x="10933044" y="93916"/>
                </a:lnTo>
                <a:cubicBezTo>
                  <a:pt x="10973237" y="147389"/>
                  <a:pt x="11059805" y="83222"/>
                  <a:pt x="11087630" y="165214"/>
                </a:cubicBezTo>
                <a:cubicBezTo>
                  <a:pt x="10865028" y="304245"/>
                  <a:pt x="10660974" y="478924"/>
                  <a:pt x="10401271" y="582307"/>
                </a:cubicBezTo>
                <a:cubicBezTo>
                  <a:pt x="10614599" y="507443"/>
                  <a:pt x="10827927" y="543093"/>
                  <a:pt x="11038163" y="511009"/>
                </a:cubicBezTo>
                <a:cubicBezTo>
                  <a:pt x="11065988" y="553787"/>
                  <a:pt x="11019613" y="553787"/>
                  <a:pt x="11004154" y="568047"/>
                </a:cubicBezTo>
                <a:cubicBezTo>
                  <a:pt x="10988696" y="582307"/>
                  <a:pt x="10967053" y="593001"/>
                  <a:pt x="10970146" y="625085"/>
                </a:cubicBezTo>
                <a:cubicBezTo>
                  <a:pt x="11065988" y="639345"/>
                  <a:pt x="11171107" y="589437"/>
                  <a:pt x="11270042" y="589437"/>
                </a:cubicBezTo>
                <a:lnTo>
                  <a:pt x="11270042" y="650039"/>
                </a:lnTo>
                <a:cubicBezTo>
                  <a:pt x="11236032" y="671428"/>
                  <a:pt x="11192750" y="678558"/>
                  <a:pt x="11177291" y="721337"/>
                </a:cubicBezTo>
                <a:cubicBezTo>
                  <a:pt x="11208207" y="714208"/>
                  <a:pt x="11239125" y="710643"/>
                  <a:pt x="11270042" y="703512"/>
                </a:cubicBezTo>
                <a:lnTo>
                  <a:pt x="11282409" y="703512"/>
                </a:lnTo>
                <a:lnTo>
                  <a:pt x="11282409" y="981574"/>
                </a:lnTo>
                <a:cubicBezTo>
                  <a:pt x="9254245" y="2952959"/>
                  <a:pt x="4397165" y="2906615"/>
                  <a:pt x="4053985" y="2928005"/>
                </a:cubicBezTo>
                <a:cubicBezTo>
                  <a:pt x="3945776" y="2935134"/>
                  <a:pt x="3491294" y="2924439"/>
                  <a:pt x="3386175" y="2892355"/>
                </a:cubicBezTo>
                <a:cubicBezTo>
                  <a:pt x="3243956" y="2853141"/>
                  <a:pt x="3228499" y="2774714"/>
                  <a:pt x="3228499" y="2774714"/>
                </a:cubicBezTo>
                <a:cubicBezTo>
                  <a:pt x="3228499" y="2774714"/>
                  <a:pt x="3299608" y="2742630"/>
                  <a:pt x="3389267" y="2717676"/>
                </a:cubicBezTo>
                <a:cubicBezTo>
                  <a:pt x="3562404" y="2667768"/>
                  <a:pt x="3704623" y="2575080"/>
                  <a:pt x="3883942" y="2535866"/>
                </a:cubicBezTo>
                <a:cubicBezTo>
                  <a:pt x="3723173" y="2546561"/>
                  <a:pt x="3562404" y="2553691"/>
                  <a:pt x="3401634" y="2564386"/>
                </a:cubicBezTo>
                <a:cubicBezTo>
                  <a:pt x="3624237" y="2468133"/>
                  <a:pt x="3859208" y="2453874"/>
                  <a:pt x="4087994" y="2414660"/>
                </a:cubicBezTo>
                <a:cubicBezTo>
                  <a:pt x="4162197" y="2403966"/>
                  <a:pt x="4285864" y="2436049"/>
                  <a:pt x="4285864" y="2336233"/>
                </a:cubicBezTo>
                <a:cubicBezTo>
                  <a:pt x="4282774" y="2272064"/>
                  <a:pt x="4162197" y="2300584"/>
                  <a:pt x="4091088" y="2304149"/>
                </a:cubicBezTo>
                <a:cubicBezTo>
                  <a:pt x="3775732" y="2314843"/>
                  <a:pt x="3463469" y="2361187"/>
                  <a:pt x="3148114" y="2400401"/>
                </a:cubicBezTo>
                <a:cubicBezTo>
                  <a:pt x="3117196" y="2403966"/>
                  <a:pt x="3080097" y="2421790"/>
                  <a:pt x="3058455" y="2411095"/>
                </a:cubicBezTo>
                <a:cubicBezTo>
                  <a:pt x="2879135" y="2339797"/>
                  <a:pt x="2675082" y="2357622"/>
                  <a:pt x="2443203" y="2336233"/>
                </a:cubicBezTo>
                <a:cubicBezTo>
                  <a:pt x="2569963" y="2254241"/>
                  <a:pt x="2678173" y="2311278"/>
                  <a:pt x="2786383" y="2257805"/>
                </a:cubicBezTo>
                <a:cubicBezTo>
                  <a:pt x="2653440" y="2200766"/>
                  <a:pt x="2517405" y="2225722"/>
                  <a:pt x="2390644" y="2211461"/>
                </a:cubicBezTo>
                <a:cubicBezTo>
                  <a:pt x="2297893" y="2200766"/>
                  <a:pt x="1963988" y="2186507"/>
                  <a:pt x="1911429" y="2168683"/>
                </a:cubicBezTo>
                <a:cubicBezTo>
                  <a:pt x="1750660" y="2115209"/>
                  <a:pt x="1558974" y="2122339"/>
                  <a:pt x="1416755" y="2026087"/>
                </a:cubicBezTo>
                <a:cubicBezTo>
                  <a:pt x="1314728" y="1958354"/>
                  <a:pt x="1178693" y="2015393"/>
                  <a:pt x="1070483" y="1979743"/>
                </a:cubicBezTo>
                <a:cubicBezTo>
                  <a:pt x="1024107" y="1929835"/>
                  <a:pt x="1089033" y="1894186"/>
                  <a:pt x="1104491" y="1854972"/>
                </a:cubicBezTo>
                <a:cubicBezTo>
                  <a:pt x="1126133" y="1805064"/>
                  <a:pt x="1067391" y="1794370"/>
                  <a:pt x="1039566" y="1748026"/>
                </a:cubicBezTo>
                <a:cubicBezTo>
                  <a:pt x="1231252" y="1751591"/>
                  <a:pt x="1413663" y="1737331"/>
                  <a:pt x="1623900" y="1694553"/>
                </a:cubicBezTo>
                <a:cubicBezTo>
                  <a:pt x="1537332" y="1630384"/>
                  <a:pt x="1463130" y="1690987"/>
                  <a:pt x="1401296" y="1676728"/>
                </a:cubicBezTo>
                <a:cubicBezTo>
                  <a:pt x="1358012" y="1666033"/>
                  <a:pt x="1302362" y="1676728"/>
                  <a:pt x="1302362" y="1623255"/>
                </a:cubicBezTo>
                <a:cubicBezTo>
                  <a:pt x="1302362" y="1580476"/>
                  <a:pt x="1351829" y="1573345"/>
                  <a:pt x="1385838" y="1566216"/>
                </a:cubicBezTo>
                <a:cubicBezTo>
                  <a:pt x="1518781" y="1541262"/>
                  <a:pt x="1648633" y="1509178"/>
                  <a:pt x="1756843" y="1377277"/>
                </a:cubicBezTo>
                <a:cubicBezTo>
                  <a:pt x="1407480" y="1334499"/>
                  <a:pt x="1048840" y="1502049"/>
                  <a:pt x="721120" y="1387972"/>
                </a:cubicBezTo>
                <a:cubicBezTo>
                  <a:pt x="748945" y="1313109"/>
                  <a:pt x="813871" y="1327368"/>
                  <a:pt x="857154" y="1323803"/>
                </a:cubicBezTo>
                <a:cubicBezTo>
                  <a:pt x="1147775" y="1291720"/>
                  <a:pt x="2127849" y="903147"/>
                  <a:pt x="2285525" y="924536"/>
                </a:cubicBezTo>
                <a:cubicBezTo>
                  <a:pt x="2381369" y="935231"/>
                  <a:pt x="2480304" y="928101"/>
                  <a:pt x="2569963" y="874628"/>
                </a:cubicBezTo>
                <a:cubicBezTo>
                  <a:pt x="2678173" y="810460"/>
                  <a:pt x="1988721" y="945926"/>
                  <a:pt x="1803218" y="856803"/>
                </a:cubicBezTo>
                <a:cubicBezTo>
                  <a:pt x="1713559" y="814024"/>
                  <a:pt x="956090" y="689253"/>
                  <a:pt x="625276" y="682124"/>
                </a:cubicBezTo>
                <a:cubicBezTo>
                  <a:pt x="656194" y="614390"/>
                  <a:pt x="770587" y="617955"/>
                  <a:pt x="736578" y="521703"/>
                </a:cubicBezTo>
                <a:cubicBezTo>
                  <a:pt x="557259" y="514574"/>
                  <a:pt x="365573" y="575176"/>
                  <a:pt x="155336" y="550222"/>
                </a:cubicBezTo>
                <a:cubicBezTo>
                  <a:pt x="229537" y="464666"/>
                  <a:pt x="337746" y="471795"/>
                  <a:pt x="421223" y="425451"/>
                </a:cubicBezTo>
                <a:cubicBezTo>
                  <a:pt x="356297" y="361283"/>
                  <a:pt x="275913" y="400497"/>
                  <a:pt x="201712" y="404062"/>
                </a:cubicBezTo>
                <a:cubicBezTo>
                  <a:pt x="136786" y="407627"/>
                  <a:pt x="-27075" y="318505"/>
                  <a:pt x="3843" y="314939"/>
                </a:cubicBezTo>
                <a:cubicBezTo>
                  <a:pt x="282096" y="293551"/>
                  <a:pt x="551076" y="197299"/>
                  <a:pt x="829329" y="175909"/>
                </a:cubicBezTo>
                <a:cubicBezTo>
                  <a:pt x="922080" y="168779"/>
                  <a:pt x="1027200" y="175909"/>
                  <a:pt x="1045749" y="47572"/>
                </a:cubicBezTo>
                <a:cubicBezTo>
                  <a:pt x="1048840" y="11924"/>
                  <a:pt x="1039566" y="4795"/>
                  <a:pt x="1172509" y="11924"/>
                </a:cubicBezTo>
                <a:cubicBezTo>
                  <a:pt x="1198789" y="13707"/>
                  <a:pt x="1228933" y="14598"/>
                  <a:pt x="1257531" y="7914"/>
                </a:cubicBezTo>
                <a:close/>
              </a:path>
            </a:pathLst>
          </a:custGeom>
          <a:solidFill>
            <a:srgbClr val="DC819D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13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4B04273-AE2A-4676-98D5-85D0D238C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8A68847-134F-4AF1-B1C6-332344C9C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rgbClr val="DC819D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A5351-94BD-F877-142B-EAE284031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7A0C8-8B0A-8E54-44AD-FAFB46131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3625"/>
            <a:ext cx="10515600" cy="4163338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Depth First Search (DFS) Maze Solving Program, developed by </a:t>
            </a:r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Charles Pierre Tremaux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, demonstrates the power of Python in maze navigation.</a:t>
            </a:r>
          </a:p>
          <a:p>
            <a:r>
              <a:rPr lang="en-US" sz="20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Objective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To apply DFS, a fundamental algorithm in graph theory, to solve maze configurations efficiently.</a:t>
            </a:r>
          </a:p>
          <a:p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Turtle graphics visualizes the maze construction and solving process.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09686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BE20309-1FB9-4818-BAFA-9C4C05341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rgbClr val="DC819D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7362F-0FE3-C585-5384-EC9F102DB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3312"/>
            <a:ext cx="3524250" cy="5431376"/>
          </a:xfrm>
        </p:spPr>
        <p:txBody>
          <a:bodyPr>
            <a:normAutofit/>
          </a:bodyPr>
          <a:lstStyle/>
          <a:p>
            <a:r>
              <a:rPr lang="en-US" sz="3400" b="1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4DC10-9BC5-065C-D926-E60C454A8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713313"/>
            <a:ext cx="5257801" cy="5431376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  <a:highlight>
                  <a:srgbClr val="FFFFFF"/>
                </a:highlight>
                <a:latin typeface="Söhne"/>
              </a:rPr>
              <a:t>Code Structure</a:t>
            </a:r>
            <a:r>
              <a:rPr lang="en-US" sz="2000" b="0" i="0">
                <a:effectLst/>
                <a:highlight>
                  <a:srgbClr val="FFFFFF"/>
                </a:highlight>
                <a:latin typeface="Söhne"/>
              </a:rPr>
              <a:t>: "The program is structured in a modular and organized manner, divided into classes:“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  <a:highlight>
                  <a:srgbClr val="FFFFFF"/>
                </a:highlight>
                <a:latin typeface="Söhne"/>
              </a:rPr>
              <a:t>Maze Class</a:t>
            </a:r>
            <a:r>
              <a:rPr lang="en-US" sz="2000" b="0" i="0">
                <a:effectLst/>
                <a:highlight>
                  <a:srgbClr val="FFFFFF"/>
                </a:highlight>
                <a:latin typeface="Söhne"/>
              </a:rPr>
              <a:t>: Draws the maze layout using Turtle graphics, representing walls as white squares.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  <a:highlight>
                  <a:srgbClr val="FFFFFF"/>
                </a:highlight>
                <a:latin typeface="Söhne"/>
              </a:rPr>
              <a:t>Green Class</a:t>
            </a:r>
            <a:r>
              <a:rPr lang="en-US" sz="2000" b="0" i="0">
                <a:effectLst/>
                <a:highlight>
                  <a:srgbClr val="FFFFFF"/>
                </a:highlight>
                <a:latin typeface="Söhne"/>
              </a:rPr>
              <a:t>: Represents visited cells during exploration.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  <a:highlight>
                  <a:srgbClr val="FFFFFF"/>
                </a:highlight>
                <a:latin typeface="Söhne"/>
              </a:rPr>
              <a:t>Blue Class</a:t>
            </a:r>
            <a:r>
              <a:rPr lang="en-US" sz="2000" b="0" i="0">
                <a:effectLst/>
                <a:highlight>
                  <a:srgbClr val="FFFFFF"/>
                </a:highlight>
                <a:latin typeface="Söhne"/>
              </a:rPr>
              <a:t>: Indicates frontier cells being considered for exploration.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  <a:highlight>
                  <a:srgbClr val="FFFFFF"/>
                </a:highlight>
                <a:latin typeface="Söhne"/>
              </a:rPr>
              <a:t>Red Class</a:t>
            </a:r>
            <a:r>
              <a:rPr lang="en-US" sz="2000" b="0" i="0">
                <a:effectLst/>
                <a:highlight>
                  <a:srgbClr val="FFFFFF"/>
                </a:highlight>
                <a:latin typeface="Söhne"/>
              </a:rPr>
              <a:t>: Marks the starting point.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  <a:highlight>
                  <a:srgbClr val="FFFFFF"/>
                </a:highlight>
                <a:latin typeface="Söhne"/>
              </a:rPr>
              <a:t>Yellow Class</a:t>
            </a:r>
            <a:r>
              <a:rPr lang="en-US" sz="2000" b="0" i="0">
                <a:effectLst/>
                <a:highlight>
                  <a:srgbClr val="FFFFFF"/>
                </a:highlight>
                <a:latin typeface="Söhne"/>
              </a:rPr>
              <a:t>: Marks the endpoint and solution path.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90768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D3D3D-B348-8FE2-FDE2-5D8149338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Maze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DAA9E-9B3E-F055-718F-E30E2AB20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Construction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The maze is represented as a grid of characters, each representing specific elements such as walls, paths, start ('s'), and endpoint ('e').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Grid Method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"Rows and columns divide the maze into layers, with characters encoding elements: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'+' for walls,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' ' for paths,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's' for start,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'e' for endpoint."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75508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08496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9EC413-B88D-15CA-247D-57FD51874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95426"/>
            <a:ext cx="3220880" cy="4024310"/>
          </a:xfrm>
        </p:spPr>
        <p:txBody>
          <a:bodyPr>
            <a:normAutofit/>
          </a:bodyPr>
          <a:lstStyle/>
          <a:p>
            <a:r>
              <a:rPr lang="en-US" sz="3600" b="1" dirty="0"/>
              <a:t>Algorithm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0E4C80D-05D8-5196-921E-5ADD8A52E9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4306230"/>
              </p:ext>
            </p:extLst>
          </p:nvPr>
        </p:nvGraphicFramePr>
        <p:xfrm>
          <a:off x="3369501" y="751562"/>
          <a:ext cx="8505173" cy="5624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40159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 Maze Solving Program 2024-04-30 21-25-31">
            <a:hlinkClick r:id="" action="ppaction://media"/>
            <a:extLst>
              <a:ext uri="{FF2B5EF4-FFF2-40B4-BE49-F238E27FC236}">
                <a16:creationId xmlns:a16="http://schemas.microsoft.com/office/drawing/2014/main" id="{E7B5383F-A6DB-60D4-676A-7FCFCB00D41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3467" y="934191"/>
            <a:ext cx="9240039" cy="498962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08496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571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541DB91-0B10-46D9-B34B-7BFF9602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DC819D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E9A92-0555-CC79-9FC0-7ACCD3162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156" y="365125"/>
            <a:ext cx="5827643" cy="1433433"/>
          </a:xfrm>
        </p:spPr>
        <p:txBody>
          <a:bodyPr anchor="b">
            <a:normAutofit/>
          </a:bodyPr>
          <a:lstStyle/>
          <a:p>
            <a:r>
              <a:rPr lang="en-US" b="1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CEDE4F-E514-E566-C4D6-2CA832D8C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6" y="3577849"/>
            <a:ext cx="4309533" cy="185924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41297-F4BD-39EF-D49F-E1BA561B3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6156" y="2055813"/>
            <a:ext cx="5827644" cy="4121149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i="0">
                <a:effectLst/>
                <a:highlight>
                  <a:srgbClr val="FFFFFF"/>
                </a:highlight>
                <a:latin typeface="Söhne"/>
              </a:rPr>
              <a:t>Visualization</a:t>
            </a:r>
            <a:r>
              <a:rPr lang="en-US" sz="2400" b="0" i="0">
                <a:effectLst/>
                <a:highlight>
                  <a:srgbClr val="FFFFFF"/>
                </a:highlight>
                <a:latin typeface="Söhne"/>
              </a:rPr>
              <a:t>: The maze-solving process is visualized dynamically using Turtle graphics.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0">
                <a:effectLst/>
                <a:highlight>
                  <a:srgbClr val="FFFFFF"/>
                </a:highlight>
                <a:latin typeface="Söhne"/>
              </a:rPr>
              <a:t>Demonstration</a:t>
            </a:r>
            <a:r>
              <a:rPr lang="en-US" sz="2400" b="0" i="0">
                <a:effectLst/>
                <a:highlight>
                  <a:srgbClr val="FFFFFF"/>
                </a:highlight>
                <a:latin typeface="Söhne"/>
              </a:rPr>
              <a:t>: The solution path is shown in yellow, marking the optimal route from start to endpoint.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0" i="0">
              <a:effectLst/>
              <a:highlight>
                <a:srgbClr val="FFFFFF"/>
              </a:highlight>
              <a:latin typeface="Söhne"/>
            </a:endParaRP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88035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FCF76-999B-F801-7A59-695B40BA1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9D84E-2F9E-E802-C9FB-449B2371F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program demonstrates the effectiveness of DFS in maze-solving, exploring the maze, backtracking, and finding the solution path.</a:t>
            </a:r>
          </a:p>
          <a:p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Python and graph traversal algorithms offer powerful solutions to complex computational challenges.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2686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0E21785-62D8-430F-9521-90166EF7C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D7CF8A0-D3E4-4A16-87D3-1D973AC61B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3296" y="697832"/>
            <a:ext cx="8189484" cy="5541981"/>
          </a:xfrm>
          <a:custGeom>
            <a:avLst/>
            <a:gdLst>
              <a:gd name="connsiteX0" fmla="*/ 1164045 w 7323233"/>
              <a:gd name="connsiteY0" fmla="*/ 25 h 5835507"/>
              <a:gd name="connsiteX1" fmla="*/ 1213723 w 7323233"/>
              <a:gd name="connsiteY1" fmla="*/ 8385 h 5835507"/>
              <a:gd name="connsiteX2" fmla="*/ 2251656 w 7323233"/>
              <a:gd name="connsiteY2" fmla="*/ 138318 h 5835507"/>
              <a:gd name="connsiteX3" fmla="*/ 3226534 w 7323233"/>
              <a:gd name="connsiteY3" fmla="*/ 205194 h 5835507"/>
              <a:gd name="connsiteX4" fmla="*/ 4404335 w 7323233"/>
              <a:gd name="connsiteY4" fmla="*/ 316784 h 5835507"/>
              <a:gd name="connsiteX5" fmla="*/ 5225968 w 7323233"/>
              <a:gd name="connsiteY5" fmla="*/ 350415 h 5835507"/>
              <a:gd name="connsiteX6" fmla="*/ 5266859 w 7323233"/>
              <a:gd name="connsiteY6" fmla="*/ 348884 h 5835507"/>
              <a:gd name="connsiteX7" fmla="*/ 5685318 w 7323233"/>
              <a:gd name="connsiteY7" fmla="*/ 399712 h 5835507"/>
              <a:gd name="connsiteX8" fmla="*/ 5411315 w 7323233"/>
              <a:gd name="connsiteY8" fmla="*/ 618305 h 5835507"/>
              <a:gd name="connsiteX9" fmla="*/ 5805698 w 7323233"/>
              <a:gd name="connsiteY9" fmla="*/ 721868 h 5835507"/>
              <a:gd name="connsiteX10" fmla="*/ 6188997 w 7323233"/>
              <a:gd name="connsiteY10" fmla="*/ 868233 h 5835507"/>
              <a:gd name="connsiteX11" fmla="*/ 6261225 w 7323233"/>
              <a:gd name="connsiteY11" fmla="*/ 928614 h 5835507"/>
              <a:gd name="connsiteX12" fmla="*/ 6858533 w 7323233"/>
              <a:gd name="connsiteY12" fmla="*/ 1323379 h 5835507"/>
              <a:gd name="connsiteX13" fmla="*/ 6744269 w 7323233"/>
              <a:gd name="connsiteY13" fmla="*/ 1407072 h 5835507"/>
              <a:gd name="connsiteX14" fmla="*/ 6956365 w 7323233"/>
              <a:gd name="connsiteY14" fmla="*/ 1507197 h 5835507"/>
              <a:gd name="connsiteX15" fmla="*/ 7004134 w 7323233"/>
              <a:gd name="connsiteY15" fmla="*/ 1549234 h 5835507"/>
              <a:gd name="connsiteX16" fmla="*/ 6963627 w 7323233"/>
              <a:gd name="connsiteY16" fmla="*/ 1599678 h 5835507"/>
              <a:gd name="connsiteX17" fmla="*/ 6875731 w 7323233"/>
              <a:gd name="connsiteY17" fmla="*/ 1634837 h 5835507"/>
              <a:gd name="connsiteX18" fmla="*/ 6759175 w 7323233"/>
              <a:gd name="connsiteY18" fmla="*/ 1723878 h 5835507"/>
              <a:gd name="connsiteX19" fmla="*/ 6763759 w 7323233"/>
              <a:gd name="connsiteY19" fmla="*/ 1793431 h 5835507"/>
              <a:gd name="connsiteX20" fmla="*/ 6832931 w 7323233"/>
              <a:gd name="connsiteY20" fmla="*/ 1919543 h 5835507"/>
              <a:gd name="connsiteX21" fmla="*/ 6728984 w 7323233"/>
              <a:gd name="connsiteY21" fmla="*/ 2051386 h 5835507"/>
              <a:gd name="connsiteX22" fmla="*/ 6675481 w 7323233"/>
              <a:gd name="connsiteY22" fmla="*/ 2090365 h 5835507"/>
              <a:gd name="connsiteX23" fmla="*/ 6778665 w 7323233"/>
              <a:gd name="connsiteY23" fmla="*/ 2103740 h 5835507"/>
              <a:gd name="connsiteX24" fmla="*/ 6814587 w 7323233"/>
              <a:gd name="connsiteY24" fmla="*/ 2158771 h 5835507"/>
              <a:gd name="connsiteX25" fmla="*/ 6830637 w 7323233"/>
              <a:gd name="connsiteY25" fmla="*/ 2186286 h 5835507"/>
              <a:gd name="connsiteX26" fmla="*/ 6928087 w 7323233"/>
              <a:gd name="connsiteY26" fmla="*/ 2358639 h 5835507"/>
              <a:gd name="connsiteX27" fmla="*/ 6911653 w 7323233"/>
              <a:gd name="connsiteY27" fmla="*/ 2406789 h 5835507"/>
              <a:gd name="connsiteX28" fmla="*/ 6749237 w 7323233"/>
              <a:gd name="connsiteY28" fmla="*/ 2639522 h 5835507"/>
              <a:gd name="connsiteX29" fmla="*/ 6921971 w 7323233"/>
              <a:gd name="connsiteY29" fmla="*/ 2704488 h 5835507"/>
              <a:gd name="connsiteX30" fmla="*/ 6932290 w 7323233"/>
              <a:gd name="connsiteY30" fmla="*/ 2814548 h 5835507"/>
              <a:gd name="connsiteX31" fmla="*/ 7020186 w 7323233"/>
              <a:gd name="connsiteY31" fmla="*/ 2937603 h 5835507"/>
              <a:gd name="connsiteX32" fmla="*/ 7213555 w 7323233"/>
              <a:gd name="connsiteY32" fmla="*/ 3110719 h 5835507"/>
              <a:gd name="connsiteX33" fmla="*/ 7323233 w 7323233"/>
              <a:gd name="connsiteY33" fmla="*/ 3226893 h 5835507"/>
              <a:gd name="connsiteX34" fmla="*/ 7134067 w 7323233"/>
              <a:gd name="connsiteY34" fmla="*/ 3257847 h 5835507"/>
              <a:gd name="connsiteX35" fmla="*/ 7104643 w 7323233"/>
              <a:gd name="connsiteY35" fmla="*/ 3275809 h 5835507"/>
              <a:gd name="connsiteX36" fmla="*/ 7127189 w 7323233"/>
              <a:gd name="connsiteY36" fmla="*/ 3336953 h 5835507"/>
              <a:gd name="connsiteX37" fmla="*/ 7157379 w 7323233"/>
              <a:gd name="connsiteY37" fmla="*/ 3397718 h 5835507"/>
              <a:gd name="connsiteX38" fmla="*/ 7136361 w 7323233"/>
              <a:gd name="connsiteY38" fmla="*/ 3445487 h 5835507"/>
              <a:gd name="connsiteX39" fmla="*/ 6988849 w 7323233"/>
              <a:gd name="connsiteY39" fmla="*/ 3652233 h 5835507"/>
              <a:gd name="connsiteX40" fmla="*/ 6867705 w 7323233"/>
              <a:gd name="connsiteY40" fmla="*/ 3734395 h 5835507"/>
              <a:gd name="connsiteX41" fmla="*/ 6591791 w 7323233"/>
              <a:gd name="connsiteY41" fmla="*/ 4107760 h 5835507"/>
              <a:gd name="connsiteX42" fmla="*/ 6505041 w 7323233"/>
              <a:gd name="connsiteY42" fmla="*/ 4228904 h 5835507"/>
              <a:gd name="connsiteX43" fmla="*/ 6569243 w 7323233"/>
              <a:gd name="connsiteY43" fmla="*/ 4271704 h 5835507"/>
              <a:gd name="connsiteX44" fmla="*/ 6446188 w 7323233"/>
              <a:gd name="connsiteY44" fmla="*/ 4398582 h 5835507"/>
              <a:gd name="connsiteX45" fmla="*/ 6301351 w 7323233"/>
              <a:gd name="connsiteY45" fmla="*/ 4539595 h 5835507"/>
              <a:gd name="connsiteX46" fmla="*/ 6263519 w 7323233"/>
              <a:gd name="connsiteY46" fmla="*/ 4577047 h 5835507"/>
              <a:gd name="connsiteX47" fmla="*/ 3277744 w 7323233"/>
              <a:gd name="connsiteY47" fmla="*/ 5834336 h 5835507"/>
              <a:gd name="connsiteX48" fmla="*/ 2490505 w 7323233"/>
              <a:gd name="connsiteY48" fmla="*/ 5648992 h 5835507"/>
              <a:gd name="connsiteX49" fmla="*/ 2179046 w 7323233"/>
              <a:gd name="connsiteY49" fmla="*/ 5504920 h 5835507"/>
              <a:gd name="connsiteX50" fmla="*/ 1780078 w 7323233"/>
              <a:gd name="connsiteY50" fmla="*/ 5273715 h 5835507"/>
              <a:gd name="connsiteX51" fmla="*/ 1353592 w 7323233"/>
              <a:gd name="connsiteY51" fmla="*/ 5087606 h 5835507"/>
              <a:gd name="connsiteX52" fmla="*/ 1208373 w 7323233"/>
              <a:gd name="connsiteY52" fmla="*/ 4917165 h 5835507"/>
              <a:gd name="connsiteX53" fmla="*/ 1157548 w 7323233"/>
              <a:gd name="connsiteY53" fmla="*/ 4869396 h 5835507"/>
              <a:gd name="connsiteX54" fmla="*/ 1030289 w 7323233"/>
              <a:gd name="connsiteY54" fmla="*/ 4807103 h 5835507"/>
              <a:gd name="connsiteX55" fmla="*/ 808258 w 7323233"/>
              <a:gd name="connsiteY55" fmla="*/ 4672585 h 5835507"/>
              <a:gd name="connsiteX56" fmla="*/ 889658 w 7323233"/>
              <a:gd name="connsiteY56" fmla="*/ 4642013 h 5835507"/>
              <a:gd name="connsiteX57" fmla="*/ 1123917 w 7323233"/>
              <a:gd name="connsiteY57" fmla="*/ 4723412 h 5835507"/>
              <a:gd name="connsiteX58" fmla="*/ 1294360 w 7323233"/>
              <a:gd name="connsiteY58" fmla="*/ 4745194 h 5835507"/>
              <a:gd name="connsiteX59" fmla="*/ 1054367 w 7323233"/>
              <a:gd name="connsiteY59" fmla="*/ 4603034 h 5835507"/>
              <a:gd name="connsiteX60" fmla="*/ 822015 w 7323233"/>
              <a:gd name="connsiteY60" fmla="*/ 4418070 h 5835507"/>
              <a:gd name="connsiteX61" fmla="*/ 1001246 w 7323233"/>
              <a:gd name="connsiteY61" fmla="*/ 4453610 h 5835507"/>
              <a:gd name="connsiteX62" fmla="*/ 1008889 w 7323233"/>
              <a:gd name="connsiteY62" fmla="*/ 4428770 h 5835507"/>
              <a:gd name="connsiteX63" fmla="*/ 853733 w 7323233"/>
              <a:gd name="connsiteY63" fmla="*/ 4208648 h 5835507"/>
              <a:gd name="connsiteX64" fmla="*/ 776921 w 7323233"/>
              <a:gd name="connsiteY64" fmla="*/ 4119989 h 5835507"/>
              <a:gd name="connsiteX65" fmla="*/ 431453 w 7323233"/>
              <a:gd name="connsiteY65" fmla="*/ 3852864 h 5835507"/>
              <a:gd name="connsiteX66" fmla="*/ 759342 w 7323233"/>
              <a:gd name="connsiteY66" fmla="*/ 3972095 h 5835507"/>
              <a:gd name="connsiteX67" fmla="*/ 420753 w 7323233"/>
              <a:gd name="connsiteY67" fmla="*/ 3712230 h 5835507"/>
              <a:gd name="connsiteX68" fmla="*/ 256425 w 7323233"/>
              <a:gd name="connsiteY68" fmla="*/ 3616309 h 5835507"/>
              <a:gd name="connsiteX69" fmla="*/ 214772 w 7323233"/>
              <a:gd name="connsiteY69" fmla="*/ 3559749 h 5835507"/>
              <a:gd name="connsiteX70" fmla="*/ 287762 w 7323233"/>
              <a:gd name="connsiteY70" fmla="*/ 3547521 h 5835507"/>
              <a:gd name="connsiteX71" fmla="*/ 511706 w 7323233"/>
              <a:gd name="connsiteY71" fmla="*/ 3569305 h 5835507"/>
              <a:gd name="connsiteX72" fmla="*/ 235409 w 7323233"/>
              <a:gd name="connsiteY72" fmla="*/ 3394659 h 5835507"/>
              <a:gd name="connsiteX73" fmla="*/ 442537 w 7323233"/>
              <a:gd name="connsiteY73" fmla="*/ 3421409 h 5835507"/>
              <a:gd name="connsiteX74" fmla="*/ 502152 w 7323233"/>
              <a:gd name="connsiteY74" fmla="*/ 3352622 h 5835507"/>
              <a:gd name="connsiteX75" fmla="*/ 598455 w 7323233"/>
              <a:gd name="connsiteY75" fmla="*/ 3241415 h 5835507"/>
              <a:gd name="connsiteX76" fmla="*/ 664949 w 7323233"/>
              <a:gd name="connsiteY76" fmla="*/ 3179506 h 5835507"/>
              <a:gd name="connsiteX77" fmla="*/ 692846 w 7323233"/>
              <a:gd name="connsiteY77" fmla="*/ 2984607 h 5835507"/>
              <a:gd name="connsiteX78" fmla="*/ 635524 w 7323233"/>
              <a:gd name="connsiteY78" fmla="*/ 2771366 h 5835507"/>
              <a:gd name="connsiteX79" fmla="*/ 480368 w 7323233"/>
              <a:gd name="connsiteY79" fmla="*/ 2663598 h 5835507"/>
              <a:gd name="connsiteX80" fmla="*/ 525081 w 7323233"/>
              <a:gd name="connsiteY80" fmla="*/ 2542454 h 5835507"/>
              <a:gd name="connsiteX81" fmla="*/ 855264 w 7323233"/>
              <a:gd name="connsiteY81" fmla="*/ 2615829 h 5835507"/>
              <a:gd name="connsiteX82" fmla="*/ 361137 w 7323233"/>
              <a:gd name="connsiteY82" fmla="*/ 2327301 h 5835507"/>
              <a:gd name="connsiteX83" fmla="*/ 444065 w 7323233"/>
              <a:gd name="connsiteY83" fmla="*/ 2312780 h 5835507"/>
              <a:gd name="connsiteX84" fmla="*/ 440625 w 7323233"/>
              <a:gd name="connsiteY84" fmla="*/ 2290233 h 5835507"/>
              <a:gd name="connsiteX85" fmla="*/ 445975 w 7323233"/>
              <a:gd name="connsiteY85" fmla="*/ 2151509 h 5835507"/>
              <a:gd name="connsiteX86" fmla="*/ 459734 w 7323233"/>
              <a:gd name="connsiteY86" fmla="*/ 2087690 h 5835507"/>
              <a:gd name="connsiteX87" fmla="*/ 437950 w 7323233"/>
              <a:gd name="connsiteY87" fmla="*/ 2014315 h 5835507"/>
              <a:gd name="connsiteX88" fmla="*/ 808640 w 7323233"/>
              <a:gd name="connsiteY88" fmla="*/ 2042977 h 5835507"/>
              <a:gd name="connsiteX89" fmla="*/ 969908 w 7323233"/>
              <a:gd name="connsiteY89" fmla="*/ 2026162 h 5835507"/>
              <a:gd name="connsiteX90" fmla="*/ 1251176 w 7323233"/>
              <a:gd name="connsiteY90" fmla="*/ 2021577 h 5835507"/>
              <a:gd name="connsiteX91" fmla="*/ 1381491 w 7323233"/>
              <a:gd name="connsiteY91" fmla="*/ 2035718 h 5835507"/>
              <a:gd name="connsiteX92" fmla="*/ 1492697 w 7323233"/>
              <a:gd name="connsiteY92" fmla="*/ 2017374 h 5835507"/>
              <a:gd name="connsiteX93" fmla="*/ 1386076 w 7323233"/>
              <a:gd name="connsiteY93" fmla="*/ 1931006 h 5835507"/>
              <a:gd name="connsiteX94" fmla="*/ 1235889 w 7323233"/>
              <a:gd name="connsiteY94" fmla="*/ 1932153 h 5835507"/>
              <a:gd name="connsiteX95" fmla="*/ 1128886 w 7323233"/>
              <a:gd name="connsiteY95" fmla="*/ 1875977 h 5835507"/>
              <a:gd name="connsiteX96" fmla="*/ 1026851 w 7323233"/>
              <a:gd name="connsiteY96" fmla="*/ 1774322 h 5835507"/>
              <a:gd name="connsiteX97" fmla="*/ 666861 w 7323233"/>
              <a:gd name="connsiteY97" fmla="*/ 1612290 h 5835507"/>
              <a:gd name="connsiteX98" fmla="*/ 601130 w 7323233"/>
              <a:gd name="connsiteY98" fmla="*/ 1550762 h 5835507"/>
              <a:gd name="connsiteX99" fmla="*/ 1630272 w 7323233"/>
              <a:gd name="connsiteY99" fmla="*/ 1785787 h 5835507"/>
              <a:gd name="connsiteX100" fmla="*/ 1312320 w 7323233"/>
              <a:gd name="connsiteY100" fmla="*/ 1687191 h 5835507"/>
              <a:gd name="connsiteX101" fmla="*/ 1527473 w 7323233"/>
              <a:gd name="connsiteY101" fmla="*/ 1705153 h 5835507"/>
              <a:gd name="connsiteX102" fmla="*/ 1646706 w 7323233"/>
              <a:gd name="connsiteY102" fmla="*/ 1639040 h 5835507"/>
              <a:gd name="connsiteX103" fmla="*/ 1645178 w 7323233"/>
              <a:gd name="connsiteY103" fmla="*/ 1620315 h 5835507"/>
              <a:gd name="connsiteX104" fmla="*/ 1557663 w 7323233"/>
              <a:gd name="connsiteY104" fmla="*/ 1558787 h 5835507"/>
              <a:gd name="connsiteX105" fmla="*/ 1506454 w 7323233"/>
              <a:gd name="connsiteY105" fmla="*/ 1519044 h 5835507"/>
              <a:gd name="connsiteX106" fmla="*/ 1366204 w 7323233"/>
              <a:gd name="connsiteY106" fmla="*/ 1375735 h 5835507"/>
              <a:gd name="connsiteX107" fmla="*/ 1466329 w 7323233"/>
              <a:gd name="connsiteY107" fmla="*/ 1360450 h 5835507"/>
              <a:gd name="connsiteX108" fmla="*/ 1503397 w 7323233"/>
              <a:gd name="connsiteY108" fmla="*/ 1330641 h 5835507"/>
              <a:gd name="connsiteX109" fmla="*/ 1475501 w 7323233"/>
              <a:gd name="connsiteY109" fmla="*/ 1288604 h 5835507"/>
              <a:gd name="connsiteX110" fmla="*/ 1165573 w 7323233"/>
              <a:gd name="connsiteY110" fmla="*/ 1159435 h 5835507"/>
              <a:gd name="connsiteX111" fmla="*/ 1141498 w 7323233"/>
              <a:gd name="connsiteY111" fmla="*/ 1059311 h 5835507"/>
              <a:gd name="connsiteX112" fmla="*/ 1199585 w 7323233"/>
              <a:gd name="connsiteY112" fmla="*/ 1044407 h 5835507"/>
              <a:gd name="connsiteX113" fmla="*/ 1267226 w 7323233"/>
              <a:gd name="connsiteY113" fmla="*/ 1051286 h 5835507"/>
              <a:gd name="connsiteX114" fmla="*/ 1213342 w 7323233"/>
              <a:gd name="connsiteY114" fmla="*/ 972561 h 5835507"/>
              <a:gd name="connsiteX115" fmla="*/ 993986 w 7323233"/>
              <a:gd name="connsiteY115" fmla="*/ 893073 h 5835507"/>
              <a:gd name="connsiteX116" fmla="*/ 1047486 w 7323233"/>
              <a:gd name="connsiteY116" fmla="*/ 820083 h 5835507"/>
              <a:gd name="connsiteX117" fmla="*/ 0 w 7323233"/>
              <a:gd name="connsiteY117" fmla="*/ 488371 h 5835507"/>
              <a:gd name="connsiteX118" fmla="*/ 188403 w 7323233"/>
              <a:gd name="connsiteY118" fmla="*/ 484933 h 5835507"/>
              <a:gd name="connsiteX119" fmla="*/ 584315 w 7323233"/>
              <a:gd name="connsiteY119" fmla="*/ 534230 h 5835507"/>
              <a:gd name="connsiteX120" fmla="*/ 782271 w 7323233"/>
              <a:gd name="connsiteY120" fmla="*/ 525824 h 5835507"/>
              <a:gd name="connsiteX121" fmla="*/ 967998 w 7323233"/>
              <a:gd name="connsiteY121" fmla="*/ 552574 h 5835507"/>
              <a:gd name="connsiteX122" fmla="*/ 1129651 w 7323233"/>
              <a:gd name="connsiteY122" fmla="*/ 552574 h 5835507"/>
              <a:gd name="connsiteX123" fmla="*/ 978317 w 7323233"/>
              <a:gd name="connsiteY123" fmla="*/ 513593 h 5835507"/>
              <a:gd name="connsiteX124" fmla="*/ 1074620 w 7323233"/>
              <a:gd name="connsiteY124" fmla="*/ 478818 h 5835507"/>
              <a:gd name="connsiteX125" fmla="*/ 1091435 w 7323233"/>
              <a:gd name="connsiteY125" fmla="*/ 436781 h 5835507"/>
              <a:gd name="connsiteX126" fmla="*/ 1135383 w 7323233"/>
              <a:gd name="connsiteY126" fmla="*/ 404296 h 5835507"/>
              <a:gd name="connsiteX127" fmla="*/ 1384166 w 7323233"/>
              <a:gd name="connsiteY127" fmla="*/ 420349 h 5835507"/>
              <a:gd name="connsiteX128" fmla="*/ 1219839 w 7323233"/>
              <a:gd name="connsiteY128" fmla="*/ 286593 h 5835507"/>
              <a:gd name="connsiteX129" fmla="*/ 1114364 w 7323233"/>
              <a:gd name="connsiteY129" fmla="*/ 264428 h 5835507"/>
              <a:gd name="connsiteX130" fmla="*/ 1090289 w 7323233"/>
              <a:gd name="connsiteY130" fmla="*/ 207487 h 5835507"/>
              <a:gd name="connsiteX131" fmla="*/ 1139204 w 7323233"/>
              <a:gd name="connsiteY131" fmla="*/ 195259 h 5835507"/>
              <a:gd name="connsiteX132" fmla="*/ 1382254 w 7323233"/>
              <a:gd name="connsiteY132" fmla="*/ 242265 h 5835507"/>
              <a:gd name="connsiteX133" fmla="*/ 1423145 w 7323233"/>
              <a:gd name="connsiteY133" fmla="*/ 223537 h 5835507"/>
              <a:gd name="connsiteX134" fmla="*/ 965705 w 7323233"/>
              <a:gd name="connsiteY134" fmla="*/ 102013 h 5835507"/>
              <a:gd name="connsiteX135" fmla="*/ 972586 w 7323233"/>
              <a:gd name="connsiteY135" fmla="*/ 69912 h 5835507"/>
              <a:gd name="connsiteX136" fmla="*/ 1375376 w 7323233"/>
              <a:gd name="connsiteY136" fmla="*/ 119593 h 5835507"/>
              <a:gd name="connsiteX137" fmla="*/ 1117804 w 7323233"/>
              <a:gd name="connsiteY137" fmla="*/ 25200 h 5835507"/>
              <a:gd name="connsiteX138" fmla="*/ 1164045 w 7323233"/>
              <a:gd name="connsiteY138" fmla="*/ 25 h 5835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7323233" h="5835507">
                <a:moveTo>
                  <a:pt x="1164045" y="25"/>
                </a:moveTo>
                <a:cubicBezTo>
                  <a:pt x="1180764" y="455"/>
                  <a:pt x="1198056" y="6474"/>
                  <a:pt x="1213723" y="8385"/>
                </a:cubicBezTo>
                <a:cubicBezTo>
                  <a:pt x="1559575" y="51187"/>
                  <a:pt x="1905425" y="97428"/>
                  <a:pt x="2251656" y="138318"/>
                </a:cubicBezTo>
                <a:cubicBezTo>
                  <a:pt x="2575343" y="176534"/>
                  <a:pt x="2901320" y="185322"/>
                  <a:pt x="3226534" y="205194"/>
                </a:cubicBezTo>
                <a:cubicBezTo>
                  <a:pt x="3620153" y="229271"/>
                  <a:pt x="4013008" y="263284"/>
                  <a:pt x="4404335" y="316784"/>
                </a:cubicBezTo>
                <a:cubicBezTo>
                  <a:pt x="4676048" y="354236"/>
                  <a:pt x="4950435" y="380221"/>
                  <a:pt x="5225968" y="350415"/>
                </a:cubicBezTo>
                <a:cubicBezTo>
                  <a:pt x="5239725" y="348884"/>
                  <a:pt x="5255394" y="343918"/>
                  <a:pt x="5266859" y="348884"/>
                </a:cubicBezTo>
                <a:cubicBezTo>
                  <a:pt x="5400614" y="404680"/>
                  <a:pt x="5546596" y="364553"/>
                  <a:pt x="5685318" y="399712"/>
                </a:cubicBezTo>
                <a:cubicBezTo>
                  <a:pt x="5649777" y="535377"/>
                  <a:pt x="5497299" y="524293"/>
                  <a:pt x="5411315" y="618305"/>
                </a:cubicBezTo>
                <a:cubicBezTo>
                  <a:pt x="5551565" y="655755"/>
                  <a:pt x="5677676" y="693589"/>
                  <a:pt x="5805698" y="721868"/>
                </a:cubicBezTo>
                <a:cubicBezTo>
                  <a:pt x="5941363" y="751677"/>
                  <a:pt x="6056391" y="832311"/>
                  <a:pt x="6188997" y="868233"/>
                </a:cubicBezTo>
                <a:cubicBezTo>
                  <a:pt x="6217279" y="875876"/>
                  <a:pt x="6251291" y="902627"/>
                  <a:pt x="6261225" y="928614"/>
                </a:cubicBezTo>
                <a:cubicBezTo>
                  <a:pt x="6293326" y="1012688"/>
                  <a:pt x="6934199" y="1248479"/>
                  <a:pt x="6858533" y="1323379"/>
                </a:cubicBezTo>
                <a:cubicBezTo>
                  <a:pt x="6827197" y="1354335"/>
                  <a:pt x="6786687" y="1376500"/>
                  <a:pt x="6744269" y="1407072"/>
                </a:cubicBezTo>
                <a:cubicBezTo>
                  <a:pt x="6808090" y="1464778"/>
                  <a:pt x="6879934" y="1490000"/>
                  <a:pt x="6956365" y="1507197"/>
                </a:cubicBezTo>
                <a:cubicBezTo>
                  <a:pt x="6979295" y="1512547"/>
                  <a:pt x="7001843" y="1523247"/>
                  <a:pt x="7004134" y="1549234"/>
                </a:cubicBezTo>
                <a:cubicBezTo>
                  <a:pt x="7006427" y="1576366"/>
                  <a:pt x="6983115" y="1587066"/>
                  <a:pt x="6963627" y="1599678"/>
                </a:cubicBezTo>
                <a:cubicBezTo>
                  <a:pt x="6936493" y="1617256"/>
                  <a:pt x="6910125" y="1632543"/>
                  <a:pt x="6875731" y="1634837"/>
                </a:cubicBezTo>
                <a:cubicBezTo>
                  <a:pt x="6819171" y="1638275"/>
                  <a:pt x="6792040" y="1687191"/>
                  <a:pt x="6759175" y="1723878"/>
                </a:cubicBezTo>
                <a:cubicBezTo>
                  <a:pt x="6740831" y="1744515"/>
                  <a:pt x="6731659" y="1786169"/>
                  <a:pt x="6763759" y="1793431"/>
                </a:cubicBezTo>
                <a:cubicBezTo>
                  <a:pt x="6840955" y="1811009"/>
                  <a:pt x="6834840" y="1861837"/>
                  <a:pt x="6832931" y="1919543"/>
                </a:cubicBezTo>
                <a:cubicBezTo>
                  <a:pt x="6830255" y="1991005"/>
                  <a:pt x="6784777" y="2023871"/>
                  <a:pt x="6728984" y="2051386"/>
                </a:cubicBezTo>
                <a:cubicBezTo>
                  <a:pt x="6709875" y="2060939"/>
                  <a:pt x="6682743" y="2060556"/>
                  <a:pt x="6675481" y="2090365"/>
                </a:cubicBezTo>
                <a:cubicBezTo>
                  <a:pt x="6706819" y="2118645"/>
                  <a:pt x="6745034" y="2095715"/>
                  <a:pt x="6778665" y="2103740"/>
                </a:cubicBezTo>
                <a:cubicBezTo>
                  <a:pt x="6806561" y="2110237"/>
                  <a:pt x="6852802" y="2106799"/>
                  <a:pt x="6814587" y="2158771"/>
                </a:cubicBezTo>
                <a:cubicBezTo>
                  <a:pt x="6803503" y="2173674"/>
                  <a:pt x="6816497" y="2185139"/>
                  <a:pt x="6830637" y="2186286"/>
                </a:cubicBezTo>
                <a:cubicBezTo>
                  <a:pt x="6943755" y="2198133"/>
                  <a:pt x="6891781" y="2303226"/>
                  <a:pt x="6928087" y="2358639"/>
                </a:cubicBezTo>
                <a:cubicBezTo>
                  <a:pt x="6938021" y="2373923"/>
                  <a:pt x="6927321" y="2400292"/>
                  <a:pt x="6911653" y="2406789"/>
                </a:cubicBezTo>
                <a:cubicBezTo>
                  <a:pt x="6811528" y="2449592"/>
                  <a:pt x="6797771" y="2551626"/>
                  <a:pt x="6749237" y="2639522"/>
                </a:cubicBezTo>
                <a:cubicBezTo>
                  <a:pt x="6801975" y="2674298"/>
                  <a:pt x="6865031" y="2681941"/>
                  <a:pt x="6921971" y="2704488"/>
                </a:cubicBezTo>
                <a:cubicBezTo>
                  <a:pt x="6981205" y="2728182"/>
                  <a:pt x="6981205" y="2745760"/>
                  <a:pt x="6932290" y="2814548"/>
                </a:cubicBezTo>
                <a:cubicBezTo>
                  <a:pt x="7059546" y="2829453"/>
                  <a:pt x="7059546" y="2829453"/>
                  <a:pt x="7020186" y="2937603"/>
                </a:cubicBezTo>
                <a:cubicBezTo>
                  <a:pt x="7126808" y="2947538"/>
                  <a:pt x="7197123" y="2998747"/>
                  <a:pt x="7213555" y="3110719"/>
                </a:cubicBezTo>
                <a:cubicBezTo>
                  <a:pt x="7221580" y="3164984"/>
                  <a:pt x="7269733" y="3190588"/>
                  <a:pt x="7323233" y="3226893"/>
                </a:cubicBezTo>
                <a:cubicBezTo>
                  <a:pt x="7256739" y="3262053"/>
                  <a:pt x="7211645" y="3335425"/>
                  <a:pt x="7134067" y="3257847"/>
                </a:cubicBezTo>
                <a:cubicBezTo>
                  <a:pt x="7105789" y="3229569"/>
                  <a:pt x="7108462" y="3265491"/>
                  <a:pt x="7104643" y="3275809"/>
                </a:cubicBezTo>
                <a:cubicBezTo>
                  <a:pt x="7095471" y="3301031"/>
                  <a:pt x="7114577" y="3317846"/>
                  <a:pt x="7127189" y="3336953"/>
                </a:cubicBezTo>
                <a:cubicBezTo>
                  <a:pt x="7139417" y="3356062"/>
                  <a:pt x="7153939" y="3376315"/>
                  <a:pt x="7157379" y="3397718"/>
                </a:cubicBezTo>
                <a:cubicBezTo>
                  <a:pt x="7159671" y="3412621"/>
                  <a:pt x="7148589" y="3434403"/>
                  <a:pt x="7136361" y="3445487"/>
                </a:cubicBezTo>
                <a:cubicBezTo>
                  <a:pt x="7072159" y="3503956"/>
                  <a:pt x="7110374" y="3635418"/>
                  <a:pt x="6988849" y="3652233"/>
                </a:cubicBezTo>
                <a:cubicBezTo>
                  <a:pt x="6934199" y="3659874"/>
                  <a:pt x="6907831" y="3708027"/>
                  <a:pt x="6867705" y="3734395"/>
                </a:cubicBezTo>
                <a:cubicBezTo>
                  <a:pt x="6728219" y="3826495"/>
                  <a:pt x="6634972" y="3944964"/>
                  <a:pt x="6591791" y="4107760"/>
                </a:cubicBezTo>
                <a:cubicBezTo>
                  <a:pt x="6579943" y="4152854"/>
                  <a:pt x="6534466" y="4189160"/>
                  <a:pt x="6505041" y="4228904"/>
                </a:cubicBezTo>
                <a:cubicBezTo>
                  <a:pt x="6519181" y="4257948"/>
                  <a:pt x="6596375" y="4195273"/>
                  <a:pt x="6569243" y="4271704"/>
                </a:cubicBezTo>
                <a:cubicBezTo>
                  <a:pt x="6548606" y="4329029"/>
                  <a:pt x="6495869" y="4364569"/>
                  <a:pt x="6446188" y="4398582"/>
                </a:cubicBezTo>
                <a:cubicBezTo>
                  <a:pt x="6389629" y="4437179"/>
                  <a:pt x="6326957" y="4468132"/>
                  <a:pt x="6301351" y="4539595"/>
                </a:cubicBezTo>
                <a:cubicBezTo>
                  <a:pt x="6296001" y="4554882"/>
                  <a:pt x="6278804" y="4570932"/>
                  <a:pt x="6263519" y="4577047"/>
                </a:cubicBezTo>
                <a:cubicBezTo>
                  <a:pt x="5466343" y="5834719"/>
                  <a:pt x="3503978" y="5843126"/>
                  <a:pt x="3277744" y="5834336"/>
                </a:cubicBezTo>
                <a:cubicBezTo>
                  <a:pt x="3003739" y="5823254"/>
                  <a:pt x="2744636" y="5745676"/>
                  <a:pt x="2490505" y="5648992"/>
                </a:cubicBezTo>
                <a:cubicBezTo>
                  <a:pt x="2383118" y="5608101"/>
                  <a:pt x="2283377" y="5550014"/>
                  <a:pt x="2179046" y="5504920"/>
                </a:cubicBezTo>
                <a:cubicBezTo>
                  <a:pt x="2034975" y="5442627"/>
                  <a:pt x="1923768" y="5323777"/>
                  <a:pt x="1780078" y="5273715"/>
                </a:cubicBezTo>
                <a:cubicBezTo>
                  <a:pt x="1632184" y="5222124"/>
                  <a:pt x="1505691" y="5127731"/>
                  <a:pt x="1353592" y="5087606"/>
                </a:cubicBezTo>
                <a:cubicBezTo>
                  <a:pt x="1273341" y="5066205"/>
                  <a:pt x="1195763" y="5027608"/>
                  <a:pt x="1208373" y="4917165"/>
                </a:cubicBezTo>
                <a:cubicBezTo>
                  <a:pt x="1211813" y="4885828"/>
                  <a:pt x="1190795" y="4860224"/>
                  <a:pt x="1157548" y="4869396"/>
                </a:cubicBezTo>
                <a:cubicBezTo>
                  <a:pt x="1094110" y="4886593"/>
                  <a:pt x="1065448" y="4841115"/>
                  <a:pt x="1030289" y="4807103"/>
                </a:cubicBezTo>
                <a:cubicBezTo>
                  <a:pt x="967617" y="4746725"/>
                  <a:pt x="908001" y="4682522"/>
                  <a:pt x="808258" y="4672585"/>
                </a:cubicBezTo>
                <a:cubicBezTo>
                  <a:pt x="827365" y="4625197"/>
                  <a:pt x="859849" y="4632078"/>
                  <a:pt x="889658" y="4642013"/>
                </a:cubicBezTo>
                <a:cubicBezTo>
                  <a:pt x="967998" y="4668000"/>
                  <a:pt x="1045576" y="4697425"/>
                  <a:pt x="1123917" y="4723412"/>
                </a:cubicBezTo>
                <a:cubicBezTo>
                  <a:pt x="1175126" y="4740228"/>
                  <a:pt x="1225954" y="4763921"/>
                  <a:pt x="1294360" y="4745194"/>
                </a:cubicBezTo>
                <a:cubicBezTo>
                  <a:pt x="1235507" y="4649656"/>
                  <a:pt x="1135383" y="4632459"/>
                  <a:pt x="1054367" y="4603034"/>
                </a:cubicBezTo>
                <a:cubicBezTo>
                  <a:pt x="953095" y="4565966"/>
                  <a:pt x="893480" y="4496029"/>
                  <a:pt x="822015" y="4418070"/>
                </a:cubicBezTo>
                <a:cubicBezTo>
                  <a:pt x="896536" y="4399344"/>
                  <a:pt x="942777" y="4456669"/>
                  <a:pt x="1001246" y="4453610"/>
                </a:cubicBezTo>
                <a:cubicBezTo>
                  <a:pt x="1004304" y="4443675"/>
                  <a:pt x="1009654" y="4429153"/>
                  <a:pt x="1008889" y="4428770"/>
                </a:cubicBezTo>
                <a:cubicBezTo>
                  <a:pt x="913351" y="4385969"/>
                  <a:pt x="868639" y="4305717"/>
                  <a:pt x="853733" y="4208648"/>
                </a:cubicBezTo>
                <a:cubicBezTo>
                  <a:pt x="846092" y="4158588"/>
                  <a:pt x="811315" y="4142920"/>
                  <a:pt x="776921" y="4119989"/>
                </a:cubicBezTo>
                <a:cubicBezTo>
                  <a:pt x="656924" y="4038591"/>
                  <a:pt x="530049" y="3964835"/>
                  <a:pt x="431453" y="3852864"/>
                </a:cubicBezTo>
                <a:cubicBezTo>
                  <a:pt x="545336" y="3867767"/>
                  <a:pt x="636671" y="3940758"/>
                  <a:pt x="759342" y="3972095"/>
                </a:cubicBezTo>
                <a:cubicBezTo>
                  <a:pt x="661893" y="3849042"/>
                  <a:pt x="535781" y="3786751"/>
                  <a:pt x="420753" y="3712230"/>
                </a:cubicBezTo>
                <a:cubicBezTo>
                  <a:pt x="368397" y="3678218"/>
                  <a:pt x="319865" y="3634652"/>
                  <a:pt x="256425" y="3616309"/>
                </a:cubicBezTo>
                <a:cubicBezTo>
                  <a:pt x="233878" y="3609812"/>
                  <a:pt x="196810" y="3596055"/>
                  <a:pt x="214772" y="3559749"/>
                </a:cubicBezTo>
                <a:cubicBezTo>
                  <a:pt x="230057" y="3529561"/>
                  <a:pt x="260247" y="3538731"/>
                  <a:pt x="287762" y="3547521"/>
                </a:cubicBezTo>
                <a:cubicBezTo>
                  <a:pt x="353875" y="3569305"/>
                  <a:pt x="422281" y="3569687"/>
                  <a:pt x="511706" y="3569305"/>
                </a:cubicBezTo>
                <a:cubicBezTo>
                  <a:pt x="436803" y="3469562"/>
                  <a:pt x="299609" y="3499371"/>
                  <a:pt x="235409" y="3394659"/>
                </a:cubicBezTo>
                <a:cubicBezTo>
                  <a:pt x="315659" y="3376315"/>
                  <a:pt x="377569" y="3414149"/>
                  <a:pt x="442537" y="3421409"/>
                </a:cubicBezTo>
                <a:cubicBezTo>
                  <a:pt x="501387" y="3427906"/>
                  <a:pt x="515909" y="3410328"/>
                  <a:pt x="502152" y="3352622"/>
                </a:cubicBezTo>
                <a:cubicBezTo>
                  <a:pt x="480752" y="3262815"/>
                  <a:pt x="512852" y="3216956"/>
                  <a:pt x="598455" y="3241415"/>
                </a:cubicBezTo>
                <a:cubicBezTo>
                  <a:pt x="677943" y="3264344"/>
                  <a:pt x="686349" y="3230715"/>
                  <a:pt x="664949" y="3179506"/>
                </a:cubicBezTo>
                <a:cubicBezTo>
                  <a:pt x="634377" y="3104987"/>
                  <a:pt x="669153" y="3047281"/>
                  <a:pt x="692846" y="2984607"/>
                </a:cubicBezTo>
                <a:cubicBezTo>
                  <a:pt x="729152" y="2889069"/>
                  <a:pt x="713865" y="2842445"/>
                  <a:pt x="635524" y="2771366"/>
                </a:cubicBezTo>
                <a:cubicBezTo>
                  <a:pt x="591577" y="2731620"/>
                  <a:pt x="544190" y="2697991"/>
                  <a:pt x="480368" y="2663598"/>
                </a:cubicBezTo>
                <a:cubicBezTo>
                  <a:pt x="627499" y="2644872"/>
                  <a:pt x="473109" y="2581817"/>
                  <a:pt x="525081" y="2542454"/>
                </a:cubicBezTo>
                <a:cubicBezTo>
                  <a:pt x="629027" y="2526404"/>
                  <a:pt x="713865" y="2651751"/>
                  <a:pt x="855264" y="2615829"/>
                </a:cubicBezTo>
                <a:cubicBezTo>
                  <a:pt x="680618" y="2507295"/>
                  <a:pt x="487630" y="2471755"/>
                  <a:pt x="361137" y="2327301"/>
                </a:cubicBezTo>
                <a:cubicBezTo>
                  <a:pt x="390181" y="2294436"/>
                  <a:pt x="419224" y="2325008"/>
                  <a:pt x="444065" y="2312780"/>
                </a:cubicBezTo>
                <a:cubicBezTo>
                  <a:pt x="443300" y="2305136"/>
                  <a:pt x="445212" y="2293671"/>
                  <a:pt x="440625" y="2290233"/>
                </a:cubicBezTo>
                <a:cubicBezTo>
                  <a:pt x="346234" y="2211508"/>
                  <a:pt x="344703" y="2209598"/>
                  <a:pt x="445975" y="2151509"/>
                </a:cubicBezTo>
                <a:cubicBezTo>
                  <a:pt x="481515" y="2131255"/>
                  <a:pt x="478459" y="2113293"/>
                  <a:pt x="459734" y="2087690"/>
                </a:cubicBezTo>
                <a:cubicBezTo>
                  <a:pt x="446356" y="2069728"/>
                  <a:pt x="430306" y="2053677"/>
                  <a:pt x="437950" y="2014315"/>
                </a:cubicBezTo>
                <a:cubicBezTo>
                  <a:pt x="493362" y="2064761"/>
                  <a:pt x="761252" y="2048327"/>
                  <a:pt x="808640" y="2042977"/>
                </a:cubicBezTo>
                <a:cubicBezTo>
                  <a:pt x="861758" y="2037246"/>
                  <a:pt x="914114" y="2012787"/>
                  <a:pt x="969908" y="2026162"/>
                </a:cubicBezTo>
                <a:cubicBezTo>
                  <a:pt x="1014621" y="2036864"/>
                  <a:pt x="1221748" y="2140427"/>
                  <a:pt x="1251176" y="2021577"/>
                </a:cubicBezTo>
                <a:cubicBezTo>
                  <a:pt x="1252704" y="2015846"/>
                  <a:pt x="1336395" y="2029221"/>
                  <a:pt x="1381491" y="2035718"/>
                </a:cubicBezTo>
                <a:cubicBezTo>
                  <a:pt x="1421235" y="2041068"/>
                  <a:pt x="1465947" y="2064761"/>
                  <a:pt x="1492697" y="2017374"/>
                </a:cubicBezTo>
                <a:cubicBezTo>
                  <a:pt x="1508366" y="1989477"/>
                  <a:pt x="1443782" y="1935593"/>
                  <a:pt x="1386076" y="1931006"/>
                </a:cubicBezTo>
                <a:cubicBezTo>
                  <a:pt x="1336013" y="1926802"/>
                  <a:pt x="1283658" y="1920687"/>
                  <a:pt x="1235889" y="1932153"/>
                </a:cubicBezTo>
                <a:cubicBezTo>
                  <a:pt x="1177038" y="1945911"/>
                  <a:pt x="1145320" y="1923746"/>
                  <a:pt x="1128886" y="1875977"/>
                </a:cubicBezTo>
                <a:cubicBezTo>
                  <a:pt x="1110542" y="1823240"/>
                  <a:pt x="1075383" y="1798781"/>
                  <a:pt x="1026851" y="1774322"/>
                </a:cubicBezTo>
                <a:cubicBezTo>
                  <a:pt x="909146" y="1715090"/>
                  <a:pt x="796030" y="1646684"/>
                  <a:pt x="666861" y="1612290"/>
                </a:cubicBezTo>
                <a:cubicBezTo>
                  <a:pt x="641255" y="1605409"/>
                  <a:pt x="612977" y="1596238"/>
                  <a:pt x="601130" y="1550762"/>
                </a:cubicBezTo>
                <a:cubicBezTo>
                  <a:pt x="950802" y="1618785"/>
                  <a:pt x="1269520" y="1796106"/>
                  <a:pt x="1630272" y="1785787"/>
                </a:cubicBezTo>
                <a:cubicBezTo>
                  <a:pt x="1531678" y="1729610"/>
                  <a:pt x="1417413" y="1726553"/>
                  <a:pt x="1312320" y="1687191"/>
                </a:cubicBezTo>
                <a:cubicBezTo>
                  <a:pt x="1386841" y="1657765"/>
                  <a:pt x="1456775" y="1688337"/>
                  <a:pt x="1527473" y="1705153"/>
                </a:cubicBezTo>
                <a:cubicBezTo>
                  <a:pt x="1586707" y="1718909"/>
                  <a:pt x="1640210" y="1721203"/>
                  <a:pt x="1646706" y="1639040"/>
                </a:cubicBezTo>
                <a:cubicBezTo>
                  <a:pt x="1644413" y="1633690"/>
                  <a:pt x="1644794" y="1626812"/>
                  <a:pt x="1645178" y="1620315"/>
                </a:cubicBezTo>
                <a:cubicBezTo>
                  <a:pt x="1625304" y="1586303"/>
                  <a:pt x="1594350" y="1568725"/>
                  <a:pt x="1557663" y="1558787"/>
                </a:cubicBezTo>
                <a:cubicBezTo>
                  <a:pt x="1535498" y="1552672"/>
                  <a:pt x="1506073" y="1543500"/>
                  <a:pt x="1506454" y="1519044"/>
                </a:cubicBezTo>
                <a:cubicBezTo>
                  <a:pt x="1507601" y="1428472"/>
                  <a:pt x="1436904" y="1402104"/>
                  <a:pt x="1366204" y="1375735"/>
                </a:cubicBezTo>
                <a:cubicBezTo>
                  <a:pt x="1405566" y="1330641"/>
                  <a:pt x="1436520" y="1363888"/>
                  <a:pt x="1466329" y="1360450"/>
                </a:cubicBezTo>
                <a:cubicBezTo>
                  <a:pt x="1485819" y="1358157"/>
                  <a:pt x="1503397" y="1353953"/>
                  <a:pt x="1503397" y="1330641"/>
                </a:cubicBezTo>
                <a:cubicBezTo>
                  <a:pt x="1503779" y="1311151"/>
                  <a:pt x="1494607" y="1288985"/>
                  <a:pt x="1475501" y="1288604"/>
                </a:cubicBezTo>
                <a:cubicBezTo>
                  <a:pt x="1355885" y="1285163"/>
                  <a:pt x="1289773" y="1159817"/>
                  <a:pt x="1165573" y="1159435"/>
                </a:cubicBezTo>
                <a:cubicBezTo>
                  <a:pt x="1091435" y="1159435"/>
                  <a:pt x="1204170" y="1088738"/>
                  <a:pt x="1141498" y="1059311"/>
                </a:cubicBezTo>
                <a:cubicBezTo>
                  <a:pt x="1127739" y="1052814"/>
                  <a:pt x="1177420" y="1042879"/>
                  <a:pt x="1199585" y="1044407"/>
                </a:cubicBezTo>
                <a:cubicBezTo>
                  <a:pt x="1221367" y="1045935"/>
                  <a:pt x="1240857" y="1064661"/>
                  <a:pt x="1267226" y="1051286"/>
                </a:cubicBezTo>
                <a:cubicBezTo>
                  <a:pt x="1281748" y="1003517"/>
                  <a:pt x="1244298" y="985938"/>
                  <a:pt x="1213342" y="972561"/>
                </a:cubicBezTo>
                <a:cubicBezTo>
                  <a:pt x="1141879" y="941607"/>
                  <a:pt x="1072327" y="904157"/>
                  <a:pt x="993986" y="893073"/>
                </a:cubicBezTo>
                <a:cubicBezTo>
                  <a:pt x="966089" y="889252"/>
                  <a:pt x="1034111" y="838042"/>
                  <a:pt x="1047486" y="820083"/>
                </a:cubicBezTo>
                <a:cubicBezTo>
                  <a:pt x="732209" y="631299"/>
                  <a:pt x="353112" y="640852"/>
                  <a:pt x="0" y="488371"/>
                </a:cubicBezTo>
                <a:cubicBezTo>
                  <a:pt x="77960" y="458564"/>
                  <a:pt x="135284" y="480346"/>
                  <a:pt x="188403" y="484933"/>
                </a:cubicBezTo>
                <a:cubicBezTo>
                  <a:pt x="321009" y="496396"/>
                  <a:pt x="452090" y="520090"/>
                  <a:pt x="584315" y="534230"/>
                </a:cubicBezTo>
                <a:cubicBezTo>
                  <a:pt x="649281" y="541108"/>
                  <a:pt x="709662" y="567096"/>
                  <a:pt x="782271" y="525824"/>
                </a:cubicBezTo>
                <a:cubicBezTo>
                  <a:pt x="830805" y="498308"/>
                  <a:pt x="908383" y="528115"/>
                  <a:pt x="967998" y="552574"/>
                </a:cubicBezTo>
                <a:cubicBezTo>
                  <a:pt x="1017296" y="572827"/>
                  <a:pt x="1064301" y="578177"/>
                  <a:pt x="1129651" y="552574"/>
                </a:cubicBezTo>
                <a:cubicBezTo>
                  <a:pt x="1070417" y="536905"/>
                  <a:pt x="1024939" y="523149"/>
                  <a:pt x="978317" y="513593"/>
                </a:cubicBezTo>
                <a:cubicBezTo>
                  <a:pt x="941248" y="505952"/>
                  <a:pt x="1029526" y="474996"/>
                  <a:pt x="1074620" y="478818"/>
                </a:cubicBezTo>
                <a:cubicBezTo>
                  <a:pt x="1137676" y="484168"/>
                  <a:pt x="1102136" y="464296"/>
                  <a:pt x="1091435" y="436781"/>
                </a:cubicBezTo>
                <a:cubicBezTo>
                  <a:pt x="1079970" y="407355"/>
                  <a:pt x="1113982" y="398184"/>
                  <a:pt x="1135383" y="404296"/>
                </a:cubicBezTo>
                <a:cubicBezTo>
                  <a:pt x="1217545" y="428374"/>
                  <a:pt x="1299326" y="385955"/>
                  <a:pt x="1384166" y="420349"/>
                </a:cubicBezTo>
                <a:cubicBezTo>
                  <a:pt x="1362764" y="335509"/>
                  <a:pt x="1316523" y="298440"/>
                  <a:pt x="1219839" y="286593"/>
                </a:cubicBezTo>
                <a:cubicBezTo>
                  <a:pt x="1183533" y="282009"/>
                  <a:pt x="1145701" y="288887"/>
                  <a:pt x="1114364" y="264428"/>
                </a:cubicBezTo>
                <a:cubicBezTo>
                  <a:pt x="1096402" y="250290"/>
                  <a:pt x="1076148" y="233474"/>
                  <a:pt x="1090289" y="207487"/>
                </a:cubicBezTo>
                <a:cubicBezTo>
                  <a:pt x="1100223" y="189144"/>
                  <a:pt x="1121626" y="189144"/>
                  <a:pt x="1139204" y="195259"/>
                </a:cubicBezTo>
                <a:cubicBezTo>
                  <a:pt x="1217929" y="222393"/>
                  <a:pt x="1300091" y="232328"/>
                  <a:pt x="1382254" y="242265"/>
                </a:cubicBezTo>
                <a:cubicBezTo>
                  <a:pt x="1394866" y="243793"/>
                  <a:pt x="1409004" y="248762"/>
                  <a:pt x="1423145" y="223537"/>
                </a:cubicBezTo>
                <a:cubicBezTo>
                  <a:pt x="1269520" y="182647"/>
                  <a:pt x="1123536" y="124559"/>
                  <a:pt x="965705" y="102013"/>
                </a:cubicBezTo>
                <a:cubicBezTo>
                  <a:pt x="967998" y="91312"/>
                  <a:pt x="970292" y="80612"/>
                  <a:pt x="972586" y="69912"/>
                </a:cubicBezTo>
                <a:cubicBezTo>
                  <a:pt x="1096020" y="85197"/>
                  <a:pt x="1219457" y="100484"/>
                  <a:pt x="1375376" y="119593"/>
                </a:cubicBezTo>
                <a:cubicBezTo>
                  <a:pt x="1279454" y="58828"/>
                  <a:pt x="1188885" y="79084"/>
                  <a:pt x="1117804" y="25200"/>
                </a:cubicBezTo>
                <a:cubicBezTo>
                  <a:pt x="1131179" y="4755"/>
                  <a:pt x="1147325" y="-405"/>
                  <a:pt x="1164045" y="25"/>
                </a:cubicBezTo>
                <a:close/>
              </a:path>
            </a:pathLst>
          </a:custGeom>
          <a:solidFill>
            <a:srgbClr val="DC8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A484D-34EE-4DFE-7AB9-A146F277F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5473" y="1998925"/>
            <a:ext cx="5541054" cy="21494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i="1">
                <a:solidFill>
                  <a:srgbClr val="FFFFFF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90763944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LightSeedRightStep">
      <a:dk1>
        <a:srgbClr val="000000"/>
      </a:dk1>
      <a:lt1>
        <a:srgbClr val="FFFFFF"/>
      </a:lt1>
      <a:dk2>
        <a:srgbClr val="383620"/>
      </a:dk2>
      <a:lt2>
        <a:srgbClr val="E2E8E6"/>
      </a:lt2>
      <a:accent1>
        <a:srgbClr val="DC819D"/>
      </a:accent1>
      <a:accent2>
        <a:srgbClr val="D47065"/>
      </a:accent2>
      <a:accent3>
        <a:srgbClr val="D1995B"/>
      </a:accent3>
      <a:accent4>
        <a:srgbClr val="ABA551"/>
      </a:accent4>
      <a:accent5>
        <a:srgbClr val="94AD65"/>
      </a:accent5>
      <a:accent6>
        <a:srgbClr val="6BB455"/>
      </a:accent6>
      <a:hlink>
        <a:srgbClr val="568F7D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352</Words>
  <Application>Microsoft Office PowerPoint</Application>
  <PresentationFormat>Widescreen</PresentationFormat>
  <Paragraphs>34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sohne</vt:lpstr>
      <vt:lpstr>Söhne</vt:lpstr>
      <vt:lpstr>BrushVTI</vt:lpstr>
      <vt:lpstr>Implementing Ant colony optimization in python- solving Traveling salesman problem </vt:lpstr>
      <vt:lpstr>Introduction</vt:lpstr>
      <vt:lpstr>Implementation</vt:lpstr>
      <vt:lpstr>Maze Representation</vt:lpstr>
      <vt:lpstr>Algorithm</vt:lpstr>
      <vt:lpstr>PowerPoint Presentation</vt:lpstr>
      <vt:lpstr>Results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Ant colony optimization in python- solving Traveling salesman problem </dc:title>
  <dc:creator>Thakor, Saurav Nepalsing</dc:creator>
  <cp:lastModifiedBy>Thakor, Saurav Nepalsing</cp:lastModifiedBy>
  <cp:revision>4</cp:revision>
  <dcterms:created xsi:type="dcterms:W3CDTF">2024-04-30T22:27:03Z</dcterms:created>
  <dcterms:modified xsi:type="dcterms:W3CDTF">2024-05-01T13:42:14Z</dcterms:modified>
</cp:coreProperties>
</file>

<file path=docProps/thumbnail.jpeg>
</file>